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5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58" r:id="rId3"/>
    <p:sldMasterId id="2147483656" r:id="rId4"/>
    <p:sldMasterId id="2147483685" r:id="rId5"/>
    <p:sldMasterId id="2147483701" r:id="rId6"/>
    <p:sldMasterId id="2147483708" r:id="rId7"/>
    <p:sldMasterId id="2147483714" r:id="rId8"/>
  </p:sldMasterIdLst>
  <p:notesMasterIdLst>
    <p:notesMasterId r:id="rId31"/>
  </p:notesMasterIdLst>
  <p:handoutMasterIdLst>
    <p:handoutMasterId r:id="rId32"/>
  </p:handoutMasterIdLst>
  <p:sldIdLst>
    <p:sldId id="297" r:id="rId9"/>
    <p:sldId id="456" r:id="rId10"/>
    <p:sldId id="457" r:id="rId11"/>
    <p:sldId id="486" r:id="rId12"/>
    <p:sldId id="504" r:id="rId13"/>
    <p:sldId id="501" r:id="rId14"/>
    <p:sldId id="523" r:id="rId15"/>
    <p:sldId id="503" r:id="rId16"/>
    <p:sldId id="522" r:id="rId17"/>
    <p:sldId id="524" r:id="rId18"/>
    <p:sldId id="526" r:id="rId19"/>
    <p:sldId id="448" r:id="rId20"/>
    <p:sldId id="528" r:id="rId21"/>
    <p:sldId id="530" r:id="rId22"/>
    <p:sldId id="532" r:id="rId23"/>
    <p:sldId id="529" r:id="rId24"/>
    <p:sldId id="527" r:id="rId25"/>
    <p:sldId id="508" r:id="rId26"/>
    <p:sldId id="521" r:id="rId27"/>
    <p:sldId id="512" r:id="rId28"/>
    <p:sldId id="511" r:id="rId29"/>
    <p:sldId id="531" r:id="rId30"/>
  </p:sldIdLst>
  <p:sldSz cx="12192000" cy="6858000"/>
  <p:notesSz cx="6858000" cy="9144000"/>
  <p:embeddedFontLst>
    <p:embeddedFont>
      <p:font typeface="宋体" panose="02010600030101010101" pitchFamily="2" charset="-122"/>
      <p:regular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Arial Narrow" panose="020B0606020202030204" pitchFamily="34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20">
          <p15:clr>
            <a:srgbClr val="A4A3A4"/>
          </p15:clr>
        </p15:guide>
        <p15:guide id="2" orient="horz" pos="936">
          <p15:clr>
            <a:srgbClr val="A4A3A4"/>
          </p15:clr>
        </p15:guide>
        <p15:guide id="3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00266A"/>
    <a:srgbClr val="A87235"/>
    <a:srgbClr val="00468A"/>
    <a:srgbClr val="D09350"/>
    <a:srgbClr val="002776"/>
    <a:srgbClr val="B08828"/>
    <a:srgbClr val="C792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47" autoAdjust="0"/>
    <p:restoredTop sz="93896" autoAdjust="0"/>
  </p:normalViewPr>
  <p:slideViewPr>
    <p:cSldViewPr snapToGrid="0">
      <p:cViewPr>
        <p:scale>
          <a:sx n="74" d="100"/>
          <a:sy n="74" d="100"/>
        </p:scale>
        <p:origin x="468" y="54"/>
      </p:cViewPr>
      <p:guideLst>
        <p:guide orient="horz" pos="2520"/>
        <p:guide orient="horz" pos="936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07"/>
    </p:cViewPr>
  </p:sorterViewPr>
  <p:notesViewPr>
    <p:cSldViewPr snapToGrid="0">
      <p:cViewPr varScale="1">
        <p:scale>
          <a:sx n="63" d="100"/>
          <a:sy n="63" d="100"/>
        </p:scale>
        <p:origin x="3134" y="5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font" Target="fonts/font7.fntdata"/><Relationship Id="rId21" Type="http://schemas.openxmlformats.org/officeDocument/2006/relationships/slide" Target="slides/slide13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heme" Target="theme/theme1.xml"/><Relationship Id="rId7" Type="http://schemas.openxmlformats.org/officeDocument/2006/relationships/slideMaster" Target="slideMasters/slideMaster5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4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font" Target="fonts/font4.fntdata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notesMaster" Target="notesMasters/notesMaster1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6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viewProps" Target="viewProps.xml"/><Relationship Id="rId20" Type="http://schemas.openxmlformats.org/officeDocument/2006/relationships/slide" Target="slides/slide12.xml"/><Relationship Id="rId41" Type="http://schemas.openxmlformats.org/officeDocument/2006/relationships/font" Target="fonts/font9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FAE8E4-8B5A-4FA3-A822-EA1750A61E30}" type="doc">
      <dgm:prSet loTypeId="urn:microsoft.com/office/officeart/2005/8/layout/cycle7" loCatId="cycl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3CDE2B9-ADAE-4160-A218-45E63059FD16}">
      <dgm:prSet phldrT="[Text]" custT="1"/>
      <dgm:spPr/>
      <dgm:t>
        <a:bodyPr/>
        <a:lstStyle/>
        <a:p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Manufacturing</a:t>
          </a:r>
        </a:p>
      </dgm:t>
    </dgm:pt>
    <dgm:pt modelId="{E937E78B-C090-4196-83AD-44AAECE675F0}" type="parTrans" cxnId="{C8013C90-F2A8-4D71-8959-FB7F98B44C3E}">
      <dgm:prSet/>
      <dgm:spPr/>
      <dgm:t>
        <a:bodyPr/>
        <a:lstStyle/>
        <a:p>
          <a:endParaRPr lang="en-US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7BAB6C-3B1A-412D-A9F0-824929F22A4D}" type="sibTrans" cxnId="{C8013C90-F2A8-4D71-8959-FB7F98B44C3E}">
      <dgm:prSet custT="1"/>
      <dgm:spPr/>
      <dgm:t>
        <a:bodyPr/>
        <a:lstStyle/>
        <a:p>
          <a:endParaRPr lang="en-US" sz="2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7EAB6A-B1BF-4FD2-BAA7-33BE345AA365}">
      <dgm:prSet phldrT="[Text]" custT="1"/>
      <dgm:spPr/>
      <dgm:t>
        <a:bodyPr/>
        <a:lstStyle/>
        <a:p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Services</a:t>
          </a:r>
        </a:p>
      </dgm:t>
    </dgm:pt>
    <dgm:pt modelId="{541D4110-4445-42ED-8378-3C48EEF5C6E2}" type="parTrans" cxnId="{289E1909-3D4C-40E2-931A-E490ED69ADD8}">
      <dgm:prSet/>
      <dgm:spPr/>
      <dgm:t>
        <a:bodyPr/>
        <a:lstStyle/>
        <a:p>
          <a:endParaRPr lang="en-US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5C59C0C-F9FD-4D56-8B52-FED144634966}" type="sibTrans" cxnId="{289E1909-3D4C-40E2-931A-E490ED69ADD8}">
      <dgm:prSet custT="1"/>
      <dgm:spPr/>
      <dgm:t>
        <a:bodyPr/>
        <a:lstStyle/>
        <a:p>
          <a:endParaRPr lang="en-US" sz="2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B719DB-69D6-48D3-89A1-6AD2FD5A91DF}">
      <dgm:prSet phldrT="[Text]" custT="1"/>
      <dgm:spPr/>
      <dgm:t>
        <a:bodyPr/>
        <a:lstStyle/>
        <a:p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Trade</a:t>
          </a:r>
        </a:p>
      </dgm:t>
    </dgm:pt>
    <dgm:pt modelId="{67282581-5C88-442B-AFE5-03DC49A836E2}" type="parTrans" cxnId="{6F539871-D896-434E-8160-23390A0E4328}">
      <dgm:prSet/>
      <dgm:spPr/>
      <dgm:t>
        <a:bodyPr/>
        <a:lstStyle/>
        <a:p>
          <a:endParaRPr lang="en-US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118EA85-6927-466A-ABAC-835D694710F6}" type="sibTrans" cxnId="{6F539871-D896-434E-8160-23390A0E4328}">
      <dgm:prSet custT="1"/>
      <dgm:spPr/>
      <dgm:t>
        <a:bodyPr/>
        <a:lstStyle/>
        <a:p>
          <a:endParaRPr lang="en-US" sz="2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DF88FB1-997E-4B7D-AA95-E65593C252A5}">
      <dgm:prSet phldrT="[Text]" custT="1"/>
      <dgm:spPr/>
      <dgm:t>
        <a:bodyPr/>
        <a:lstStyle/>
        <a:p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Social Enterprises</a:t>
          </a:r>
        </a:p>
      </dgm:t>
    </dgm:pt>
    <dgm:pt modelId="{9B19F5E1-C6C2-43F0-92DF-CF300511B285}" type="parTrans" cxnId="{50358E8C-8B8B-4E5B-B615-BD5A3A835EE7}">
      <dgm:prSet/>
      <dgm:spPr/>
      <dgm:t>
        <a:bodyPr/>
        <a:lstStyle/>
        <a:p>
          <a:endParaRPr lang="en-US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0DD8F5-208E-449E-9AF0-4154E1AB0706}" type="sibTrans" cxnId="{50358E8C-8B8B-4E5B-B615-BD5A3A835EE7}">
      <dgm:prSet custT="1"/>
      <dgm:spPr/>
      <dgm:t>
        <a:bodyPr/>
        <a:lstStyle/>
        <a:p>
          <a:endParaRPr lang="en-US" sz="2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F0970D-4E29-445E-9732-0B1E7852EF9E}">
      <dgm:prSet phldrT="[Text]" custT="1"/>
      <dgm:spPr/>
      <dgm:t>
        <a:bodyPr/>
        <a:lstStyle/>
        <a:p>
          <a:r>
            <a:rPr lang="en-US" sz="1800" dirty="0" smtClean="0">
              <a:latin typeface="Arial" panose="020B0604020202020204" pitchFamily="34" charset="0"/>
              <a:cs typeface="Arial" panose="020B0604020202020204" pitchFamily="34" charset="0"/>
            </a:rPr>
            <a:t>Agri-Rural</a:t>
          </a:r>
          <a:endParaRPr lang="en-US" sz="1800" dirty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en-US" sz="1800" dirty="0" smtClean="0">
              <a:latin typeface="Arial" panose="020B0604020202020204" pitchFamily="34" charset="0"/>
              <a:cs typeface="Arial" panose="020B0604020202020204" pitchFamily="34" charset="0"/>
            </a:rPr>
            <a:t>Enterprises</a:t>
          </a:r>
          <a:endParaRPr lang="en-US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64B1AE-A264-42BC-A161-7CCB58996106}" type="parTrans" cxnId="{99BEF68C-DE04-4544-9DBF-89BC7F24283F}">
      <dgm:prSet/>
      <dgm:spPr/>
      <dgm:t>
        <a:bodyPr/>
        <a:lstStyle/>
        <a:p>
          <a:endParaRPr lang="en-US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655DFFD-966F-4F47-9EEF-0BD0FA8CCCE2}" type="sibTrans" cxnId="{99BEF68C-DE04-4544-9DBF-89BC7F24283F}">
      <dgm:prSet custT="1"/>
      <dgm:spPr/>
      <dgm:t>
        <a:bodyPr/>
        <a:lstStyle/>
        <a:p>
          <a:endParaRPr lang="en-US" sz="2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7CDBE5-66F5-4413-AC3C-FC91FFF4B201}" type="pres">
      <dgm:prSet presAssocID="{32FAE8E4-8B5A-4FA3-A822-EA1750A61E3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C705670-4C90-446F-96B7-D0D17A6C6408}" type="pres">
      <dgm:prSet presAssocID="{C3CDE2B9-ADAE-4160-A218-45E63059FD16}" presName="node" presStyleLbl="node1" presStyleIdx="0" presStyleCnt="5" custScaleX="1359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FF0FF1-3A35-4751-BC1F-A3BE58E2D48A}" type="pres">
      <dgm:prSet presAssocID="{5F7BAB6C-3B1A-412D-A9F0-824929F22A4D}" presName="sibTrans" presStyleLbl="sibTrans2D1" presStyleIdx="0" presStyleCnt="5"/>
      <dgm:spPr/>
      <dgm:t>
        <a:bodyPr/>
        <a:lstStyle/>
        <a:p>
          <a:endParaRPr lang="en-US"/>
        </a:p>
      </dgm:t>
    </dgm:pt>
    <dgm:pt modelId="{747A88CF-2112-47AF-97E8-174433550FE7}" type="pres">
      <dgm:prSet presAssocID="{5F7BAB6C-3B1A-412D-A9F0-824929F22A4D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84DFE386-7FFB-4980-A72D-C2E52F5BFE3C}" type="pres">
      <dgm:prSet presAssocID="{1C7EAB6A-B1BF-4FD2-BAA7-33BE345AA365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5E088C-6775-4F49-938F-9FAE4B9DFEE0}" type="pres">
      <dgm:prSet presAssocID="{B5C59C0C-F9FD-4D56-8B52-FED144634966}" presName="sibTrans" presStyleLbl="sibTrans2D1" presStyleIdx="1" presStyleCnt="5"/>
      <dgm:spPr/>
      <dgm:t>
        <a:bodyPr/>
        <a:lstStyle/>
        <a:p>
          <a:endParaRPr lang="en-US"/>
        </a:p>
      </dgm:t>
    </dgm:pt>
    <dgm:pt modelId="{ECB1FA0D-E68B-4241-AC1F-BE6B97B4EA75}" type="pres">
      <dgm:prSet presAssocID="{B5C59C0C-F9FD-4D56-8B52-FED144634966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E2D31EC7-D7FF-4D68-A95D-8A7A1AA0E265}" type="pres">
      <dgm:prSet presAssocID="{D5B719DB-69D6-48D3-89A1-6AD2FD5A91DF}" presName="node" presStyleLbl="node1" presStyleIdx="2" presStyleCnt="5" custRadScaleRad="68032" custRadScaleInc="-430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8A9E58-473C-4447-BDFE-DFA8A0704E5D}" type="pres">
      <dgm:prSet presAssocID="{A118EA85-6927-466A-ABAC-835D694710F6}" presName="sibTrans" presStyleLbl="sibTrans2D1" presStyleIdx="2" presStyleCnt="5"/>
      <dgm:spPr/>
      <dgm:t>
        <a:bodyPr/>
        <a:lstStyle/>
        <a:p>
          <a:endParaRPr lang="en-US"/>
        </a:p>
      </dgm:t>
    </dgm:pt>
    <dgm:pt modelId="{113859D6-87A7-45BE-9E41-04BB5ADE2960}" type="pres">
      <dgm:prSet presAssocID="{A118EA85-6927-466A-ABAC-835D694710F6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548013DE-08F3-47B9-8C7C-79CE2C299C28}" type="pres">
      <dgm:prSet presAssocID="{ACF0970D-4E29-445E-9732-0B1E7852EF9E}" presName="node" presStyleLbl="node1" presStyleIdx="3" presStyleCnt="5" custRadScaleRad="73064" custRadScaleInc="5163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C5F4FD-7116-44A2-9B6D-70697188B863}" type="pres">
      <dgm:prSet presAssocID="{3655DFFD-966F-4F47-9EEF-0BD0FA8CCCE2}" presName="sibTrans" presStyleLbl="sibTrans2D1" presStyleIdx="3" presStyleCnt="5"/>
      <dgm:spPr/>
      <dgm:t>
        <a:bodyPr/>
        <a:lstStyle/>
        <a:p>
          <a:endParaRPr lang="en-US"/>
        </a:p>
      </dgm:t>
    </dgm:pt>
    <dgm:pt modelId="{B9E4C9E6-8552-4181-8EF4-A8E305EA153B}" type="pres">
      <dgm:prSet presAssocID="{3655DFFD-966F-4F47-9EEF-0BD0FA8CCCE2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1EB1023C-9DA3-43A8-B753-543690839935}" type="pres">
      <dgm:prSet presAssocID="{2DF88FB1-997E-4B7D-AA95-E65593C252A5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49E499-9E56-42B8-B7CA-404C11966945}" type="pres">
      <dgm:prSet presAssocID="{980DD8F5-208E-449E-9AF0-4154E1AB0706}" presName="sibTrans" presStyleLbl="sibTrans2D1" presStyleIdx="4" presStyleCnt="5"/>
      <dgm:spPr/>
      <dgm:t>
        <a:bodyPr/>
        <a:lstStyle/>
        <a:p>
          <a:endParaRPr lang="en-US"/>
        </a:p>
      </dgm:t>
    </dgm:pt>
    <dgm:pt modelId="{73B94801-BE9A-446D-A340-DE1F73EF7BC9}" type="pres">
      <dgm:prSet presAssocID="{980DD8F5-208E-449E-9AF0-4154E1AB0706}" presName="connectorText" presStyleLbl="sibTrans2D1" presStyleIdx="4" presStyleCnt="5"/>
      <dgm:spPr/>
      <dgm:t>
        <a:bodyPr/>
        <a:lstStyle/>
        <a:p>
          <a:endParaRPr lang="en-US"/>
        </a:p>
      </dgm:t>
    </dgm:pt>
  </dgm:ptLst>
  <dgm:cxnLst>
    <dgm:cxn modelId="{12B36DCE-1856-4AD7-AF60-6800723777D3}" type="presOf" srcId="{B5C59C0C-F9FD-4D56-8B52-FED144634966}" destId="{ECB1FA0D-E68B-4241-AC1F-BE6B97B4EA75}" srcOrd="1" destOrd="0" presId="urn:microsoft.com/office/officeart/2005/8/layout/cycle7"/>
    <dgm:cxn modelId="{99BEF68C-DE04-4544-9DBF-89BC7F24283F}" srcId="{32FAE8E4-8B5A-4FA3-A822-EA1750A61E30}" destId="{ACF0970D-4E29-445E-9732-0B1E7852EF9E}" srcOrd="3" destOrd="0" parTransId="{5D64B1AE-A264-42BC-A161-7CCB58996106}" sibTransId="{3655DFFD-966F-4F47-9EEF-0BD0FA8CCCE2}"/>
    <dgm:cxn modelId="{C968B560-22A3-4DC3-8204-4A87E627CFAE}" type="presOf" srcId="{C3CDE2B9-ADAE-4160-A218-45E63059FD16}" destId="{2C705670-4C90-446F-96B7-D0D17A6C6408}" srcOrd="0" destOrd="0" presId="urn:microsoft.com/office/officeart/2005/8/layout/cycle7"/>
    <dgm:cxn modelId="{BA91AD61-5E88-425F-9863-0712714EF271}" type="presOf" srcId="{3655DFFD-966F-4F47-9EEF-0BD0FA8CCCE2}" destId="{B9E4C9E6-8552-4181-8EF4-A8E305EA153B}" srcOrd="1" destOrd="0" presId="urn:microsoft.com/office/officeart/2005/8/layout/cycle7"/>
    <dgm:cxn modelId="{2859DFF3-7048-488E-8E27-2359858D9D11}" type="presOf" srcId="{5F7BAB6C-3B1A-412D-A9F0-824929F22A4D}" destId="{ABFF0FF1-3A35-4751-BC1F-A3BE58E2D48A}" srcOrd="0" destOrd="0" presId="urn:microsoft.com/office/officeart/2005/8/layout/cycle7"/>
    <dgm:cxn modelId="{60AF7358-3040-4277-BABB-1058C2A8635F}" type="presOf" srcId="{A118EA85-6927-466A-ABAC-835D694710F6}" destId="{113859D6-87A7-45BE-9E41-04BB5ADE2960}" srcOrd="1" destOrd="0" presId="urn:microsoft.com/office/officeart/2005/8/layout/cycle7"/>
    <dgm:cxn modelId="{3973DC8E-E2C5-4B76-9DAD-E0DA93056CA3}" type="presOf" srcId="{3655DFFD-966F-4F47-9EEF-0BD0FA8CCCE2}" destId="{8FC5F4FD-7116-44A2-9B6D-70697188B863}" srcOrd="0" destOrd="0" presId="urn:microsoft.com/office/officeart/2005/8/layout/cycle7"/>
    <dgm:cxn modelId="{481D27A3-E3A0-4403-8787-E2DB485D6A4F}" type="presOf" srcId="{5F7BAB6C-3B1A-412D-A9F0-824929F22A4D}" destId="{747A88CF-2112-47AF-97E8-174433550FE7}" srcOrd="1" destOrd="0" presId="urn:microsoft.com/office/officeart/2005/8/layout/cycle7"/>
    <dgm:cxn modelId="{289E1909-3D4C-40E2-931A-E490ED69ADD8}" srcId="{32FAE8E4-8B5A-4FA3-A822-EA1750A61E30}" destId="{1C7EAB6A-B1BF-4FD2-BAA7-33BE345AA365}" srcOrd="1" destOrd="0" parTransId="{541D4110-4445-42ED-8378-3C48EEF5C6E2}" sibTransId="{B5C59C0C-F9FD-4D56-8B52-FED144634966}"/>
    <dgm:cxn modelId="{02A5F9D4-97C0-4360-A199-3BE707D23C93}" type="presOf" srcId="{2DF88FB1-997E-4B7D-AA95-E65593C252A5}" destId="{1EB1023C-9DA3-43A8-B753-543690839935}" srcOrd="0" destOrd="0" presId="urn:microsoft.com/office/officeart/2005/8/layout/cycle7"/>
    <dgm:cxn modelId="{4B137C67-B58D-44A2-B21F-A273DD83C03C}" type="presOf" srcId="{980DD8F5-208E-449E-9AF0-4154E1AB0706}" destId="{73B94801-BE9A-446D-A340-DE1F73EF7BC9}" srcOrd="1" destOrd="0" presId="urn:microsoft.com/office/officeart/2005/8/layout/cycle7"/>
    <dgm:cxn modelId="{C8013C90-F2A8-4D71-8959-FB7F98B44C3E}" srcId="{32FAE8E4-8B5A-4FA3-A822-EA1750A61E30}" destId="{C3CDE2B9-ADAE-4160-A218-45E63059FD16}" srcOrd="0" destOrd="0" parTransId="{E937E78B-C090-4196-83AD-44AAECE675F0}" sibTransId="{5F7BAB6C-3B1A-412D-A9F0-824929F22A4D}"/>
    <dgm:cxn modelId="{FE93CC45-F441-46E4-AE89-DFB24815730E}" type="presOf" srcId="{980DD8F5-208E-449E-9AF0-4154E1AB0706}" destId="{9649E499-9E56-42B8-B7CA-404C11966945}" srcOrd="0" destOrd="0" presId="urn:microsoft.com/office/officeart/2005/8/layout/cycle7"/>
    <dgm:cxn modelId="{6F539871-D896-434E-8160-23390A0E4328}" srcId="{32FAE8E4-8B5A-4FA3-A822-EA1750A61E30}" destId="{D5B719DB-69D6-48D3-89A1-6AD2FD5A91DF}" srcOrd="2" destOrd="0" parTransId="{67282581-5C88-442B-AFE5-03DC49A836E2}" sibTransId="{A118EA85-6927-466A-ABAC-835D694710F6}"/>
    <dgm:cxn modelId="{AB44FACD-8246-4760-9050-81EC3678B24F}" type="presOf" srcId="{B5C59C0C-F9FD-4D56-8B52-FED144634966}" destId="{595E088C-6775-4F49-938F-9FAE4B9DFEE0}" srcOrd="0" destOrd="0" presId="urn:microsoft.com/office/officeart/2005/8/layout/cycle7"/>
    <dgm:cxn modelId="{E96C5782-791A-4022-9F21-E9D3556666C4}" type="presOf" srcId="{D5B719DB-69D6-48D3-89A1-6AD2FD5A91DF}" destId="{E2D31EC7-D7FF-4D68-A95D-8A7A1AA0E265}" srcOrd="0" destOrd="0" presId="urn:microsoft.com/office/officeart/2005/8/layout/cycle7"/>
    <dgm:cxn modelId="{50358E8C-8B8B-4E5B-B615-BD5A3A835EE7}" srcId="{32FAE8E4-8B5A-4FA3-A822-EA1750A61E30}" destId="{2DF88FB1-997E-4B7D-AA95-E65593C252A5}" srcOrd="4" destOrd="0" parTransId="{9B19F5E1-C6C2-43F0-92DF-CF300511B285}" sibTransId="{980DD8F5-208E-449E-9AF0-4154E1AB0706}"/>
    <dgm:cxn modelId="{064DFA3F-7AE7-471E-9400-547B85A3BA40}" type="presOf" srcId="{ACF0970D-4E29-445E-9732-0B1E7852EF9E}" destId="{548013DE-08F3-47B9-8C7C-79CE2C299C28}" srcOrd="0" destOrd="0" presId="urn:microsoft.com/office/officeart/2005/8/layout/cycle7"/>
    <dgm:cxn modelId="{30EDB22F-C117-4BBC-9DAA-8D75CACCF313}" type="presOf" srcId="{32FAE8E4-8B5A-4FA3-A822-EA1750A61E30}" destId="{1C7CDBE5-66F5-4413-AC3C-FC91FFF4B201}" srcOrd="0" destOrd="0" presId="urn:microsoft.com/office/officeart/2005/8/layout/cycle7"/>
    <dgm:cxn modelId="{8928584F-E008-4D79-A1CE-2B49442858C4}" type="presOf" srcId="{A118EA85-6927-466A-ABAC-835D694710F6}" destId="{458A9E58-473C-4447-BDFE-DFA8A0704E5D}" srcOrd="0" destOrd="0" presId="urn:microsoft.com/office/officeart/2005/8/layout/cycle7"/>
    <dgm:cxn modelId="{71B74F9D-19D7-4AE0-89F3-CB6A0B4758C1}" type="presOf" srcId="{1C7EAB6A-B1BF-4FD2-BAA7-33BE345AA365}" destId="{84DFE386-7FFB-4980-A72D-C2E52F5BFE3C}" srcOrd="0" destOrd="0" presId="urn:microsoft.com/office/officeart/2005/8/layout/cycle7"/>
    <dgm:cxn modelId="{CA4431D5-DA68-4F10-8403-8B939E94ACB8}" type="presParOf" srcId="{1C7CDBE5-66F5-4413-AC3C-FC91FFF4B201}" destId="{2C705670-4C90-446F-96B7-D0D17A6C6408}" srcOrd="0" destOrd="0" presId="urn:microsoft.com/office/officeart/2005/8/layout/cycle7"/>
    <dgm:cxn modelId="{66DF46AE-EE79-41E5-BD76-A8E0D99F082D}" type="presParOf" srcId="{1C7CDBE5-66F5-4413-AC3C-FC91FFF4B201}" destId="{ABFF0FF1-3A35-4751-BC1F-A3BE58E2D48A}" srcOrd="1" destOrd="0" presId="urn:microsoft.com/office/officeart/2005/8/layout/cycle7"/>
    <dgm:cxn modelId="{27F44D66-F527-4FC3-8459-063124FF9054}" type="presParOf" srcId="{ABFF0FF1-3A35-4751-BC1F-A3BE58E2D48A}" destId="{747A88CF-2112-47AF-97E8-174433550FE7}" srcOrd="0" destOrd="0" presId="urn:microsoft.com/office/officeart/2005/8/layout/cycle7"/>
    <dgm:cxn modelId="{366A535E-DC88-4B88-B055-7806ECA21EB1}" type="presParOf" srcId="{1C7CDBE5-66F5-4413-AC3C-FC91FFF4B201}" destId="{84DFE386-7FFB-4980-A72D-C2E52F5BFE3C}" srcOrd="2" destOrd="0" presId="urn:microsoft.com/office/officeart/2005/8/layout/cycle7"/>
    <dgm:cxn modelId="{3C326577-9897-4E6B-80F1-C88EB8DCF19C}" type="presParOf" srcId="{1C7CDBE5-66F5-4413-AC3C-FC91FFF4B201}" destId="{595E088C-6775-4F49-938F-9FAE4B9DFEE0}" srcOrd="3" destOrd="0" presId="urn:microsoft.com/office/officeart/2005/8/layout/cycle7"/>
    <dgm:cxn modelId="{87084A8E-3A0F-4BA0-B729-7B0EC60F1346}" type="presParOf" srcId="{595E088C-6775-4F49-938F-9FAE4B9DFEE0}" destId="{ECB1FA0D-E68B-4241-AC1F-BE6B97B4EA75}" srcOrd="0" destOrd="0" presId="urn:microsoft.com/office/officeart/2005/8/layout/cycle7"/>
    <dgm:cxn modelId="{81578FAB-2EC5-4009-B53D-550AC17AA2F4}" type="presParOf" srcId="{1C7CDBE5-66F5-4413-AC3C-FC91FFF4B201}" destId="{E2D31EC7-D7FF-4D68-A95D-8A7A1AA0E265}" srcOrd="4" destOrd="0" presId="urn:microsoft.com/office/officeart/2005/8/layout/cycle7"/>
    <dgm:cxn modelId="{449B8DC9-4569-40BC-9AB1-52535AA5AD37}" type="presParOf" srcId="{1C7CDBE5-66F5-4413-AC3C-FC91FFF4B201}" destId="{458A9E58-473C-4447-BDFE-DFA8A0704E5D}" srcOrd="5" destOrd="0" presId="urn:microsoft.com/office/officeart/2005/8/layout/cycle7"/>
    <dgm:cxn modelId="{21C57BDF-24CC-4DAF-AAD4-24F6E36E1A8C}" type="presParOf" srcId="{458A9E58-473C-4447-BDFE-DFA8A0704E5D}" destId="{113859D6-87A7-45BE-9E41-04BB5ADE2960}" srcOrd="0" destOrd="0" presId="urn:microsoft.com/office/officeart/2005/8/layout/cycle7"/>
    <dgm:cxn modelId="{50E48C9C-F2BB-4763-8283-5619ABB34BCF}" type="presParOf" srcId="{1C7CDBE5-66F5-4413-AC3C-FC91FFF4B201}" destId="{548013DE-08F3-47B9-8C7C-79CE2C299C28}" srcOrd="6" destOrd="0" presId="urn:microsoft.com/office/officeart/2005/8/layout/cycle7"/>
    <dgm:cxn modelId="{813128DF-1D15-47B7-9979-4598CA8DD52D}" type="presParOf" srcId="{1C7CDBE5-66F5-4413-AC3C-FC91FFF4B201}" destId="{8FC5F4FD-7116-44A2-9B6D-70697188B863}" srcOrd="7" destOrd="0" presId="urn:microsoft.com/office/officeart/2005/8/layout/cycle7"/>
    <dgm:cxn modelId="{1A63DF4C-0751-4091-8234-A184E3498F4A}" type="presParOf" srcId="{8FC5F4FD-7116-44A2-9B6D-70697188B863}" destId="{B9E4C9E6-8552-4181-8EF4-A8E305EA153B}" srcOrd="0" destOrd="0" presId="urn:microsoft.com/office/officeart/2005/8/layout/cycle7"/>
    <dgm:cxn modelId="{DC542E10-0F88-406D-87C7-E6D1D4236E9B}" type="presParOf" srcId="{1C7CDBE5-66F5-4413-AC3C-FC91FFF4B201}" destId="{1EB1023C-9DA3-43A8-B753-543690839935}" srcOrd="8" destOrd="0" presId="urn:microsoft.com/office/officeart/2005/8/layout/cycle7"/>
    <dgm:cxn modelId="{7D4A2BC8-30CA-4540-96E1-AE7FD7CF6573}" type="presParOf" srcId="{1C7CDBE5-66F5-4413-AC3C-FC91FFF4B201}" destId="{9649E499-9E56-42B8-B7CA-404C11966945}" srcOrd="9" destOrd="0" presId="urn:microsoft.com/office/officeart/2005/8/layout/cycle7"/>
    <dgm:cxn modelId="{C4ED14EA-1B37-4152-AB24-C9F60E0EC019}" type="presParOf" srcId="{9649E499-9E56-42B8-B7CA-404C11966945}" destId="{73B94801-BE9A-446D-A340-DE1F73EF7BC9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BAD142F-EF0A-4C61-B770-BE6D3D764E94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88BE2D8-F5BF-4E4E-BB2D-AFDD1748A21E}">
      <dgm:prSet phldrT="[Text]"/>
      <dgm:spPr/>
      <dgm:t>
        <a:bodyPr/>
        <a:lstStyle/>
        <a:p>
          <a:r>
            <a:rPr lang="en-US" dirty="0" smtClean="0"/>
            <a:t>Micro</a:t>
          </a:r>
        </a:p>
        <a:p>
          <a:r>
            <a:rPr lang="en-US" dirty="0" smtClean="0"/>
            <a:t>Tiny</a:t>
          </a:r>
          <a:endParaRPr lang="en-US" dirty="0"/>
        </a:p>
      </dgm:t>
    </dgm:pt>
    <dgm:pt modelId="{4B1B4451-9CED-464D-B804-F9E6EE70BE8D}" type="parTrans" cxnId="{D86AC530-F7ED-47B6-9A67-5CCCCCDB9756}">
      <dgm:prSet/>
      <dgm:spPr/>
      <dgm:t>
        <a:bodyPr/>
        <a:lstStyle/>
        <a:p>
          <a:endParaRPr lang="en-US"/>
        </a:p>
      </dgm:t>
    </dgm:pt>
    <dgm:pt modelId="{E199F539-89D1-4DED-AF17-D0B7B521D0F4}" type="sibTrans" cxnId="{D86AC530-F7ED-47B6-9A67-5CCCCCDB9756}">
      <dgm:prSet/>
      <dgm:spPr/>
      <dgm:t>
        <a:bodyPr/>
        <a:lstStyle/>
        <a:p>
          <a:endParaRPr lang="en-US"/>
        </a:p>
      </dgm:t>
    </dgm:pt>
    <dgm:pt modelId="{0E50710C-FF91-415D-AC60-35F03E6031C4}">
      <dgm:prSet phldrT="[Text]"/>
      <dgm:spPr/>
      <dgm:t>
        <a:bodyPr/>
        <a:lstStyle/>
        <a:p>
          <a:r>
            <a:rPr lang="en-US" dirty="0"/>
            <a:t>Small</a:t>
          </a:r>
        </a:p>
      </dgm:t>
    </dgm:pt>
    <dgm:pt modelId="{53F93FF9-E1E6-40A2-8FFC-FD505A05CADC}" type="parTrans" cxnId="{472FA5E2-B324-4362-95D9-E6C2A3171C90}">
      <dgm:prSet/>
      <dgm:spPr/>
      <dgm:t>
        <a:bodyPr/>
        <a:lstStyle/>
        <a:p>
          <a:endParaRPr lang="en-US"/>
        </a:p>
      </dgm:t>
    </dgm:pt>
    <dgm:pt modelId="{73429129-49CC-46AC-9FAF-C6E950940D03}" type="sibTrans" cxnId="{472FA5E2-B324-4362-95D9-E6C2A3171C90}">
      <dgm:prSet/>
      <dgm:spPr/>
      <dgm:t>
        <a:bodyPr/>
        <a:lstStyle/>
        <a:p>
          <a:endParaRPr lang="en-US"/>
        </a:p>
      </dgm:t>
    </dgm:pt>
    <dgm:pt modelId="{55F16D25-4960-4817-BA6B-E470F3EBED08}">
      <dgm:prSet phldrT="[Text]"/>
      <dgm:spPr/>
      <dgm:t>
        <a:bodyPr/>
        <a:lstStyle/>
        <a:p>
          <a:r>
            <a:rPr lang="en-US" dirty="0"/>
            <a:t>Medium</a:t>
          </a:r>
        </a:p>
      </dgm:t>
    </dgm:pt>
    <dgm:pt modelId="{B563C0AA-DB9E-40CC-B0D6-77642318F4B6}" type="parTrans" cxnId="{C5523AF5-C019-49D6-A766-9126CCAC62C0}">
      <dgm:prSet/>
      <dgm:spPr/>
      <dgm:t>
        <a:bodyPr/>
        <a:lstStyle/>
        <a:p>
          <a:endParaRPr lang="en-US"/>
        </a:p>
      </dgm:t>
    </dgm:pt>
    <dgm:pt modelId="{BF36852A-A217-4872-8708-A68AA27F1571}" type="sibTrans" cxnId="{C5523AF5-C019-49D6-A766-9126CCAC62C0}">
      <dgm:prSet/>
      <dgm:spPr/>
      <dgm:t>
        <a:bodyPr/>
        <a:lstStyle/>
        <a:p>
          <a:endParaRPr lang="en-US"/>
        </a:p>
      </dgm:t>
    </dgm:pt>
    <dgm:pt modelId="{410978D2-1345-4A6D-AB58-B703F0A8EB0D}">
      <dgm:prSet phldrT="[Text]"/>
      <dgm:spPr/>
      <dgm:t>
        <a:bodyPr/>
        <a:lstStyle/>
        <a:p>
          <a:r>
            <a:rPr lang="en-US" dirty="0"/>
            <a:t>Large</a:t>
          </a:r>
        </a:p>
      </dgm:t>
    </dgm:pt>
    <dgm:pt modelId="{EC6AEB1E-4DAF-4A8D-82CA-C13E821FCA7F}" type="parTrans" cxnId="{2A644A2D-034D-4983-833F-A437F47D89A7}">
      <dgm:prSet/>
      <dgm:spPr/>
      <dgm:t>
        <a:bodyPr/>
        <a:lstStyle/>
        <a:p>
          <a:endParaRPr lang="en-US"/>
        </a:p>
      </dgm:t>
    </dgm:pt>
    <dgm:pt modelId="{E23A9B4B-7C67-49D3-B2F8-411B8F5F1237}" type="sibTrans" cxnId="{2A644A2D-034D-4983-833F-A437F47D89A7}">
      <dgm:prSet/>
      <dgm:spPr/>
      <dgm:t>
        <a:bodyPr/>
        <a:lstStyle/>
        <a:p>
          <a:endParaRPr lang="en-US"/>
        </a:p>
      </dgm:t>
    </dgm:pt>
    <dgm:pt modelId="{F0B113F6-4926-4CE5-895E-EEA5D212FEC1}" type="pres">
      <dgm:prSet presAssocID="{4BAD142F-EF0A-4C61-B770-BE6D3D764E94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CD9778A-996F-45AF-A322-D9718A2B600C}" type="pres">
      <dgm:prSet presAssocID="{C88BE2D8-F5BF-4E4E-BB2D-AFDD1748A21E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CD7D32-01B3-43C3-B731-110620A9E6BE}" type="pres">
      <dgm:prSet presAssocID="{C88BE2D8-F5BF-4E4E-BB2D-AFDD1748A21E}" presName="spNode" presStyleCnt="0"/>
      <dgm:spPr/>
    </dgm:pt>
    <dgm:pt modelId="{94043DA7-7595-4A11-8D5C-EDB8506D9D28}" type="pres">
      <dgm:prSet presAssocID="{E199F539-89D1-4DED-AF17-D0B7B521D0F4}" presName="sibTrans" presStyleLbl="sibTrans1D1" presStyleIdx="0" presStyleCnt="4"/>
      <dgm:spPr/>
      <dgm:t>
        <a:bodyPr/>
        <a:lstStyle/>
        <a:p>
          <a:endParaRPr lang="en-US"/>
        </a:p>
      </dgm:t>
    </dgm:pt>
    <dgm:pt modelId="{6F2CED9E-9B5D-4507-B7F6-3A418DE5B53F}" type="pres">
      <dgm:prSet presAssocID="{0E50710C-FF91-415D-AC60-35F03E6031C4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7C035F-B679-46E3-AB8F-CF6EA7B64316}" type="pres">
      <dgm:prSet presAssocID="{0E50710C-FF91-415D-AC60-35F03E6031C4}" presName="spNode" presStyleCnt="0"/>
      <dgm:spPr/>
    </dgm:pt>
    <dgm:pt modelId="{EECEC6AC-51E6-47E1-88F2-6975C5DA5104}" type="pres">
      <dgm:prSet presAssocID="{73429129-49CC-46AC-9FAF-C6E950940D03}" presName="sibTrans" presStyleLbl="sibTrans1D1" presStyleIdx="1" presStyleCnt="4"/>
      <dgm:spPr/>
      <dgm:t>
        <a:bodyPr/>
        <a:lstStyle/>
        <a:p>
          <a:endParaRPr lang="en-US"/>
        </a:p>
      </dgm:t>
    </dgm:pt>
    <dgm:pt modelId="{EB5A24EB-F942-4C80-9FEC-BAD3E2CBC483}" type="pres">
      <dgm:prSet presAssocID="{55F16D25-4960-4817-BA6B-E470F3EBED08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654174-DBB9-4EE7-9D6C-0418CEDBBC39}" type="pres">
      <dgm:prSet presAssocID="{55F16D25-4960-4817-BA6B-E470F3EBED08}" presName="spNode" presStyleCnt="0"/>
      <dgm:spPr/>
    </dgm:pt>
    <dgm:pt modelId="{0573193C-9D21-4A45-AD3F-6EC26FBB87E6}" type="pres">
      <dgm:prSet presAssocID="{BF36852A-A217-4872-8708-A68AA27F1571}" presName="sibTrans" presStyleLbl="sibTrans1D1" presStyleIdx="2" presStyleCnt="4"/>
      <dgm:spPr/>
      <dgm:t>
        <a:bodyPr/>
        <a:lstStyle/>
        <a:p>
          <a:endParaRPr lang="en-US"/>
        </a:p>
      </dgm:t>
    </dgm:pt>
    <dgm:pt modelId="{022E75DB-49E6-4E79-9B80-7675E765AFE3}" type="pres">
      <dgm:prSet presAssocID="{410978D2-1345-4A6D-AB58-B703F0A8EB0D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0D2880-6996-4830-BA63-5F5E3BAB63AA}" type="pres">
      <dgm:prSet presAssocID="{410978D2-1345-4A6D-AB58-B703F0A8EB0D}" presName="spNode" presStyleCnt="0"/>
      <dgm:spPr/>
    </dgm:pt>
    <dgm:pt modelId="{D0BAC539-7DC2-454A-90ED-46C0F40B1AFF}" type="pres">
      <dgm:prSet presAssocID="{E23A9B4B-7C67-49D3-B2F8-411B8F5F1237}" presName="sibTrans" presStyleLbl="sibTrans1D1" presStyleIdx="3" presStyleCnt="4"/>
      <dgm:spPr/>
      <dgm:t>
        <a:bodyPr/>
        <a:lstStyle/>
        <a:p>
          <a:endParaRPr lang="en-US"/>
        </a:p>
      </dgm:t>
    </dgm:pt>
  </dgm:ptLst>
  <dgm:cxnLst>
    <dgm:cxn modelId="{B06C4C61-3CB7-4CAE-8C2D-64FF19915E51}" type="presOf" srcId="{73429129-49CC-46AC-9FAF-C6E950940D03}" destId="{EECEC6AC-51E6-47E1-88F2-6975C5DA5104}" srcOrd="0" destOrd="0" presId="urn:microsoft.com/office/officeart/2005/8/layout/cycle6"/>
    <dgm:cxn modelId="{46B30D81-2564-4568-B4A9-082642F0E165}" type="presOf" srcId="{E199F539-89D1-4DED-AF17-D0B7B521D0F4}" destId="{94043DA7-7595-4A11-8D5C-EDB8506D9D28}" srcOrd="0" destOrd="0" presId="urn:microsoft.com/office/officeart/2005/8/layout/cycle6"/>
    <dgm:cxn modelId="{2A644A2D-034D-4983-833F-A437F47D89A7}" srcId="{4BAD142F-EF0A-4C61-B770-BE6D3D764E94}" destId="{410978D2-1345-4A6D-AB58-B703F0A8EB0D}" srcOrd="3" destOrd="0" parTransId="{EC6AEB1E-4DAF-4A8D-82CA-C13E821FCA7F}" sibTransId="{E23A9B4B-7C67-49D3-B2F8-411B8F5F1237}"/>
    <dgm:cxn modelId="{5DA79D89-C201-470E-95D0-647798F7F118}" type="presOf" srcId="{410978D2-1345-4A6D-AB58-B703F0A8EB0D}" destId="{022E75DB-49E6-4E79-9B80-7675E765AFE3}" srcOrd="0" destOrd="0" presId="urn:microsoft.com/office/officeart/2005/8/layout/cycle6"/>
    <dgm:cxn modelId="{61C2BC56-9C05-48C6-8CE3-72E5BFEB9187}" type="presOf" srcId="{0E50710C-FF91-415D-AC60-35F03E6031C4}" destId="{6F2CED9E-9B5D-4507-B7F6-3A418DE5B53F}" srcOrd="0" destOrd="0" presId="urn:microsoft.com/office/officeart/2005/8/layout/cycle6"/>
    <dgm:cxn modelId="{BBB11E05-EEA3-41A5-871E-3CC032406613}" type="presOf" srcId="{BF36852A-A217-4872-8708-A68AA27F1571}" destId="{0573193C-9D21-4A45-AD3F-6EC26FBB87E6}" srcOrd="0" destOrd="0" presId="urn:microsoft.com/office/officeart/2005/8/layout/cycle6"/>
    <dgm:cxn modelId="{28228884-1365-4C31-A915-E944E5A6410D}" type="presOf" srcId="{C88BE2D8-F5BF-4E4E-BB2D-AFDD1748A21E}" destId="{ECD9778A-996F-45AF-A322-D9718A2B600C}" srcOrd="0" destOrd="0" presId="urn:microsoft.com/office/officeart/2005/8/layout/cycle6"/>
    <dgm:cxn modelId="{B69AEC86-83AE-4F96-9B82-5897F1EBEDAD}" type="presOf" srcId="{E23A9B4B-7C67-49D3-B2F8-411B8F5F1237}" destId="{D0BAC539-7DC2-454A-90ED-46C0F40B1AFF}" srcOrd="0" destOrd="0" presId="urn:microsoft.com/office/officeart/2005/8/layout/cycle6"/>
    <dgm:cxn modelId="{D86AC530-F7ED-47B6-9A67-5CCCCCDB9756}" srcId="{4BAD142F-EF0A-4C61-B770-BE6D3D764E94}" destId="{C88BE2D8-F5BF-4E4E-BB2D-AFDD1748A21E}" srcOrd="0" destOrd="0" parTransId="{4B1B4451-9CED-464D-B804-F9E6EE70BE8D}" sibTransId="{E199F539-89D1-4DED-AF17-D0B7B521D0F4}"/>
    <dgm:cxn modelId="{F671DD35-26B9-4D9C-B2A6-BB00E697FAA7}" type="presOf" srcId="{4BAD142F-EF0A-4C61-B770-BE6D3D764E94}" destId="{F0B113F6-4926-4CE5-895E-EEA5D212FEC1}" srcOrd="0" destOrd="0" presId="urn:microsoft.com/office/officeart/2005/8/layout/cycle6"/>
    <dgm:cxn modelId="{472FA5E2-B324-4362-95D9-E6C2A3171C90}" srcId="{4BAD142F-EF0A-4C61-B770-BE6D3D764E94}" destId="{0E50710C-FF91-415D-AC60-35F03E6031C4}" srcOrd="1" destOrd="0" parTransId="{53F93FF9-E1E6-40A2-8FFC-FD505A05CADC}" sibTransId="{73429129-49CC-46AC-9FAF-C6E950940D03}"/>
    <dgm:cxn modelId="{B8BE8E53-E537-4232-A405-1299D43F5E8D}" type="presOf" srcId="{55F16D25-4960-4817-BA6B-E470F3EBED08}" destId="{EB5A24EB-F942-4C80-9FEC-BAD3E2CBC483}" srcOrd="0" destOrd="0" presId="urn:microsoft.com/office/officeart/2005/8/layout/cycle6"/>
    <dgm:cxn modelId="{C5523AF5-C019-49D6-A766-9126CCAC62C0}" srcId="{4BAD142F-EF0A-4C61-B770-BE6D3D764E94}" destId="{55F16D25-4960-4817-BA6B-E470F3EBED08}" srcOrd="2" destOrd="0" parTransId="{B563C0AA-DB9E-40CC-B0D6-77642318F4B6}" sibTransId="{BF36852A-A217-4872-8708-A68AA27F1571}"/>
    <dgm:cxn modelId="{73DA2D9A-DB94-4B64-88CE-87B028FE6F22}" type="presParOf" srcId="{F0B113F6-4926-4CE5-895E-EEA5D212FEC1}" destId="{ECD9778A-996F-45AF-A322-D9718A2B600C}" srcOrd="0" destOrd="0" presId="urn:microsoft.com/office/officeart/2005/8/layout/cycle6"/>
    <dgm:cxn modelId="{D117B59A-9B63-49C0-B1E2-CA92D2428F1E}" type="presParOf" srcId="{F0B113F6-4926-4CE5-895E-EEA5D212FEC1}" destId="{FFCD7D32-01B3-43C3-B731-110620A9E6BE}" srcOrd="1" destOrd="0" presId="urn:microsoft.com/office/officeart/2005/8/layout/cycle6"/>
    <dgm:cxn modelId="{8EF90EA5-85AF-42B6-9601-D043C2E2A428}" type="presParOf" srcId="{F0B113F6-4926-4CE5-895E-EEA5D212FEC1}" destId="{94043DA7-7595-4A11-8D5C-EDB8506D9D28}" srcOrd="2" destOrd="0" presId="urn:microsoft.com/office/officeart/2005/8/layout/cycle6"/>
    <dgm:cxn modelId="{4EB3956A-6709-4693-8FFC-506909C6DC90}" type="presParOf" srcId="{F0B113F6-4926-4CE5-895E-EEA5D212FEC1}" destId="{6F2CED9E-9B5D-4507-B7F6-3A418DE5B53F}" srcOrd="3" destOrd="0" presId="urn:microsoft.com/office/officeart/2005/8/layout/cycle6"/>
    <dgm:cxn modelId="{94DD96CA-20B1-4BC9-A332-22903726ACD2}" type="presParOf" srcId="{F0B113F6-4926-4CE5-895E-EEA5D212FEC1}" destId="{997C035F-B679-46E3-AB8F-CF6EA7B64316}" srcOrd="4" destOrd="0" presId="urn:microsoft.com/office/officeart/2005/8/layout/cycle6"/>
    <dgm:cxn modelId="{6A588B3B-415F-4BDB-947D-254CE7D6E8B2}" type="presParOf" srcId="{F0B113F6-4926-4CE5-895E-EEA5D212FEC1}" destId="{EECEC6AC-51E6-47E1-88F2-6975C5DA5104}" srcOrd="5" destOrd="0" presId="urn:microsoft.com/office/officeart/2005/8/layout/cycle6"/>
    <dgm:cxn modelId="{88826689-6F9D-4717-8E2C-F3FD6685EBA9}" type="presParOf" srcId="{F0B113F6-4926-4CE5-895E-EEA5D212FEC1}" destId="{EB5A24EB-F942-4C80-9FEC-BAD3E2CBC483}" srcOrd="6" destOrd="0" presId="urn:microsoft.com/office/officeart/2005/8/layout/cycle6"/>
    <dgm:cxn modelId="{870A6A0D-5183-418D-B197-D5D3467BA8EC}" type="presParOf" srcId="{F0B113F6-4926-4CE5-895E-EEA5D212FEC1}" destId="{8F654174-DBB9-4EE7-9D6C-0418CEDBBC39}" srcOrd="7" destOrd="0" presId="urn:microsoft.com/office/officeart/2005/8/layout/cycle6"/>
    <dgm:cxn modelId="{97360C6B-3348-4D97-893F-50C78560987C}" type="presParOf" srcId="{F0B113F6-4926-4CE5-895E-EEA5D212FEC1}" destId="{0573193C-9D21-4A45-AD3F-6EC26FBB87E6}" srcOrd="8" destOrd="0" presId="urn:microsoft.com/office/officeart/2005/8/layout/cycle6"/>
    <dgm:cxn modelId="{32791FEB-24B2-4B13-B23F-5B57D71EB61A}" type="presParOf" srcId="{F0B113F6-4926-4CE5-895E-EEA5D212FEC1}" destId="{022E75DB-49E6-4E79-9B80-7675E765AFE3}" srcOrd="9" destOrd="0" presId="urn:microsoft.com/office/officeart/2005/8/layout/cycle6"/>
    <dgm:cxn modelId="{7D5FE251-154C-48FB-B341-551951905CC8}" type="presParOf" srcId="{F0B113F6-4926-4CE5-895E-EEA5D212FEC1}" destId="{6E0D2880-6996-4830-BA63-5F5E3BAB63AA}" srcOrd="10" destOrd="0" presId="urn:microsoft.com/office/officeart/2005/8/layout/cycle6"/>
    <dgm:cxn modelId="{14B22594-4C7D-489E-872D-8778920BBB09}" type="presParOf" srcId="{F0B113F6-4926-4CE5-895E-EEA5D212FEC1}" destId="{D0BAC539-7DC2-454A-90ED-46C0F40B1AFF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27A459B-C476-4881-A65F-7E697EA8C49B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9E57FEC-8E35-41DD-BD38-0E11CE2C5E82}">
      <dgm:prSet phldrT="[Text]" custT="1"/>
      <dgm:spPr/>
      <dgm:t>
        <a:bodyPr/>
        <a:lstStyle/>
        <a:p>
          <a:r>
            <a:rPr lang="en-US" sz="1400" b="1" dirty="0">
              <a:latin typeface="Arial" panose="020B0604020202020204" pitchFamily="34" charset="0"/>
              <a:cs typeface="Arial" panose="020B0604020202020204" pitchFamily="34" charset="0"/>
            </a:rPr>
            <a:t>Market</a:t>
          </a:r>
        </a:p>
      </dgm:t>
    </dgm:pt>
    <dgm:pt modelId="{38ACCFC6-4A07-42EB-A00B-0D3E6C122CAA}" type="parTrans" cxnId="{621AE53B-470A-411E-953B-682E31D4D69C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EB3E64E-11FA-4410-85D5-54E5D341B606}" type="sibTrans" cxnId="{621AE53B-470A-411E-953B-682E31D4D69C}">
      <dgm:prSet custT="1"/>
      <dgm:spPr/>
      <dgm:t>
        <a:bodyPr/>
        <a:lstStyle/>
        <a:p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62A2B6-9330-48BE-A814-6AAD7A7E3F3D}">
      <dgm:prSet phldrT="[Text]" custT="1"/>
      <dgm:spPr/>
      <dgm:t>
        <a:bodyPr/>
        <a:lstStyle/>
        <a:p>
          <a:r>
            <a:rPr lang="en-US" sz="1400" b="1" dirty="0">
              <a:latin typeface="Arial" panose="020B0604020202020204" pitchFamily="34" charset="0"/>
              <a:cs typeface="Arial" panose="020B0604020202020204" pitchFamily="34" charset="0"/>
            </a:rPr>
            <a:t>Entrepreneur Communities</a:t>
          </a:r>
        </a:p>
      </dgm:t>
    </dgm:pt>
    <dgm:pt modelId="{DABA1EDA-BEAB-4755-93EB-925582800D1E}" type="parTrans" cxnId="{10298CC7-96A3-4E38-B993-EF7D280F6FEB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F7620B-A27B-4F36-9126-AA923F42264D}" type="sibTrans" cxnId="{10298CC7-96A3-4E38-B993-EF7D280F6FEB}">
      <dgm:prSet custT="1"/>
      <dgm:spPr/>
      <dgm:t>
        <a:bodyPr/>
        <a:lstStyle/>
        <a:p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08C24B-E619-4982-927C-B9FA0272C488}">
      <dgm:prSet phldrT="[Text]" custT="1"/>
      <dgm:spPr/>
      <dgm:t>
        <a:bodyPr/>
        <a:lstStyle/>
        <a:p>
          <a:r>
            <a:rPr lang="en-US" sz="1400" b="1" dirty="0">
              <a:latin typeface="Arial" panose="020B0604020202020204" pitchFamily="34" charset="0"/>
              <a:cs typeface="Arial" panose="020B0604020202020204" pitchFamily="34" charset="0"/>
            </a:rPr>
            <a:t>State</a:t>
          </a:r>
        </a:p>
      </dgm:t>
    </dgm:pt>
    <dgm:pt modelId="{C08F05A6-405F-40F4-B604-C4CC0A8F8ECB}" type="parTrans" cxnId="{50464EBE-C893-42AB-A669-2F91016ED7F9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016DF1-B8EA-4444-B551-BBA2876BEB6E}" type="sibTrans" cxnId="{50464EBE-C893-42AB-A669-2F91016ED7F9}">
      <dgm:prSet custT="1"/>
      <dgm:spPr/>
      <dgm:t>
        <a:bodyPr/>
        <a:lstStyle/>
        <a:p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2B3648-9F93-45E9-9EAE-99CA521AF80C}" type="pres">
      <dgm:prSet presAssocID="{A27A459B-C476-4881-A65F-7E697EA8C49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8CE6FF6-4A45-4BB5-874E-DBB6031570B0}" type="pres">
      <dgm:prSet presAssocID="{89E57FEC-8E35-41DD-BD38-0E11CE2C5E82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CF37C0-32DB-4450-9DAB-BC3CFBD94FD4}" type="pres">
      <dgm:prSet presAssocID="{EEB3E64E-11FA-4410-85D5-54E5D341B606}" presName="sibTrans" presStyleLbl="sibTrans2D1" presStyleIdx="0" presStyleCnt="3"/>
      <dgm:spPr/>
      <dgm:t>
        <a:bodyPr/>
        <a:lstStyle/>
        <a:p>
          <a:endParaRPr lang="en-US"/>
        </a:p>
      </dgm:t>
    </dgm:pt>
    <dgm:pt modelId="{959A6C32-991D-4B73-8557-2B36A6542F5A}" type="pres">
      <dgm:prSet presAssocID="{EEB3E64E-11FA-4410-85D5-54E5D341B606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4679E325-20B6-448D-8A62-FB90CADFE476}" type="pres">
      <dgm:prSet presAssocID="{2862A2B6-9330-48BE-A814-6AAD7A7E3F3D}" presName="node" presStyleLbl="node1" presStyleIdx="1" presStyleCnt="3" custScaleX="137127" custRadScaleRad="132766" custRadScaleInc="-141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1C7A6E-0981-46E8-9F62-50BB018A226D}" type="pres">
      <dgm:prSet presAssocID="{93F7620B-A27B-4F36-9126-AA923F42264D}" presName="sibTrans" presStyleLbl="sibTrans2D1" presStyleIdx="1" presStyleCnt="3" custScaleX="148357"/>
      <dgm:spPr/>
      <dgm:t>
        <a:bodyPr/>
        <a:lstStyle/>
        <a:p>
          <a:endParaRPr lang="en-US"/>
        </a:p>
      </dgm:t>
    </dgm:pt>
    <dgm:pt modelId="{F10EE7CC-B8C5-4EC1-AE2F-B7FE67930A1F}" type="pres">
      <dgm:prSet presAssocID="{93F7620B-A27B-4F36-9126-AA923F42264D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4C88FC77-CBAC-4C2B-9AF7-F25349E07C5B}" type="pres">
      <dgm:prSet presAssocID="{6108C24B-E619-4982-927C-B9FA0272C488}" presName="node" presStyleLbl="node1" presStyleIdx="2" presStyleCnt="3" custScaleX="1289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CCDAA1-006E-4B36-8907-6E26E83F5CE0}" type="pres">
      <dgm:prSet presAssocID="{DD016DF1-B8EA-4444-B551-BBA2876BEB6E}" presName="sibTrans" presStyleLbl="sibTrans2D1" presStyleIdx="2" presStyleCnt="3"/>
      <dgm:spPr/>
      <dgm:t>
        <a:bodyPr/>
        <a:lstStyle/>
        <a:p>
          <a:endParaRPr lang="en-US"/>
        </a:p>
      </dgm:t>
    </dgm:pt>
    <dgm:pt modelId="{92FA0F81-0379-4FDB-997E-A1420ABE1163}" type="pres">
      <dgm:prSet presAssocID="{DD016DF1-B8EA-4444-B551-BBA2876BEB6E}" presName="connectorText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9C1F907B-8BB6-4CD0-9432-ADC056F28993}" type="presOf" srcId="{DD016DF1-B8EA-4444-B551-BBA2876BEB6E}" destId="{92FA0F81-0379-4FDB-997E-A1420ABE1163}" srcOrd="1" destOrd="0" presId="urn:microsoft.com/office/officeart/2005/8/layout/cycle2"/>
    <dgm:cxn modelId="{B98C632D-70B1-4E6A-A3B4-BB51FA24CE16}" type="presOf" srcId="{A27A459B-C476-4881-A65F-7E697EA8C49B}" destId="{D42B3648-9F93-45E9-9EAE-99CA521AF80C}" srcOrd="0" destOrd="0" presId="urn:microsoft.com/office/officeart/2005/8/layout/cycle2"/>
    <dgm:cxn modelId="{4C79C70A-0BEE-4A86-B994-1C05E3820C72}" type="presOf" srcId="{DD016DF1-B8EA-4444-B551-BBA2876BEB6E}" destId="{DBCCDAA1-006E-4B36-8907-6E26E83F5CE0}" srcOrd="0" destOrd="0" presId="urn:microsoft.com/office/officeart/2005/8/layout/cycle2"/>
    <dgm:cxn modelId="{50464EBE-C893-42AB-A669-2F91016ED7F9}" srcId="{A27A459B-C476-4881-A65F-7E697EA8C49B}" destId="{6108C24B-E619-4982-927C-B9FA0272C488}" srcOrd="2" destOrd="0" parTransId="{C08F05A6-405F-40F4-B604-C4CC0A8F8ECB}" sibTransId="{DD016DF1-B8EA-4444-B551-BBA2876BEB6E}"/>
    <dgm:cxn modelId="{7B2C0137-29E9-4C62-A53F-50E6DBBB6EF0}" type="presOf" srcId="{93F7620B-A27B-4F36-9126-AA923F42264D}" destId="{F10EE7CC-B8C5-4EC1-AE2F-B7FE67930A1F}" srcOrd="1" destOrd="0" presId="urn:microsoft.com/office/officeart/2005/8/layout/cycle2"/>
    <dgm:cxn modelId="{E2435031-0A26-4CDF-985D-C2DEC5A77803}" type="presOf" srcId="{2862A2B6-9330-48BE-A814-6AAD7A7E3F3D}" destId="{4679E325-20B6-448D-8A62-FB90CADFE476}" srcOrd="0" destOrd="0" presId="urn:microsoft.com/office/officeart/2005/8/layout/cycle2"/>
    <dgm:cxn modelId="{6FF0FD4C-98A4-4896-AAB2-C1AC3FC4BC93}" type="presOf" srcId="{93F7620B-A27B-4F36-9126-AA923F42264D}" destId="{341C7A6E-0981-46E8-9F62-50BB018A226D}" srcOrd="0" destOrd="0" presId="urn:microsoft.com/office/officeart/2005/8/layout/cycle2"/>
    <dgm:cxn modelId="{F575E7B2-AC16-410B-8951-F197FA95D9F7}" type="presOf" srcId="{89E57FEC-8E35-41DD-BD38-0E11CE2C5E82}" destId="{48CE6FF6-4A45-4BB5-874E-DBB6031570B0}" srcOrd="0" destOrd="0" presId="urn:microsoft.com/office/officeart/2005/8/layout/cycle2"/>
    <dgm:cxn modelId="{C08D20CF-866A-4C15-83BE-27ECF436A4A8}" type="presOf" srcId="{6108C24B-E619-4982-927C-B9FA0272C488}" destId="{4C88FC77-CBAC-4C2B-9AF7-F25349E07C5B}" srcOrd="0" destOrd="0" presId="urn:microsoft.com/office/officeart/2005/8/layout/cycle2"/>
    <dgm:cxn modelId="{74F7288F-3CCC-41EE-9331-400A3F8A754E}" type="presOf" srcId="{EEB3E64E-11FA-4410-85D5-54E5D341B606}" destId="{34CF37C0-32DB-4450-9DAB-BC3CFBD94FD4}" srcOrd="0" destOrd="0" presId="urn:microsoft.com/office/officeart/2005/8/layout/cycle2"/>
    <dgm:cxn modelId="{621AE53B-470A-411E-953B-682E31D4D69C}" srcId="{A27A459B-C476-4881-A65F-7E697EA8C49B}" destId="{89E57FEC-8E35-41DD-BD38-0E11CE2C5E82}" srcOrd="0" destOrd="0" parTransId="{38ACCFC6-4A07-42EB-A00B-0D3E6C122CAA}" sibTransId="{EEB3E64E-11FA-4410-85D5-54E5D341B606}"/>
    <dgm:cxn modelId="{B76A1C3D-3135-499A-9C19-4CF46E2A3B0E}" type="presOf" srcId="{EEB3E64E-11FA-4410-85D5-54E5D341B606}" destId="{959A6C32-991D-4B73-8557-2B36A6542F5A}" srcOrd="1" destOrd="0" presId="urn:microsoft.com/office/officeart/2005/8/layout/cycle2"/>
    <dgm:cxn modelId="{10298CC7-96A3-4E38-B993-EF7D280F6FEB}" srcId="{A27A459B-C476-4881-A65F-7E697EA8C49B}" destId="{2862A2B6-9330-48BE-A814-6AAD7A7E3F3D}" srcOrd="1" destOrd="0" parTransId="{DABA1EDA-BEAB-4755-93EB-925582800D1E}" sibTransId="{93F7620B-A27B-4F36-9126-AA923F42264D}"/>
    <dgm:cxn modelId="{623F0D65-4A16-4D74-A479-4D1A74FB4A96}" type="presParOf" srcId="{D42B3648-9F93-45E9-9EAE-99CA521AF80C}" destId="{48CE6FF6-4A45-4BB5-874E-DBB6031570B0}" srcOrd="0" destOrd="0" presId="urn:microsoft.com/office/officeart/2005/8/layout/cycle2"/>
    <dgm:cxn modelId="{B4E88363-2834-4CF1-B85F-26797FCADE1C}" type="presParOf" srcId="{D42B3648-9F93-45E9-9EAE-99CA521AF80C}" destId="{34CF37C0-32DB-4450-9DAB-BC3CFBD94FD4}" srcOrd="1" destOrd="0" presId="urn:microsoft.com/office/officeart/2005/8/layout/cycle2"/>
    <dgm:cxn modelId="{9ABA9325-CC34-4D31-870E-6B98F29B21FD}" type="presParOf" srcId="{34CF37C0-32DB-4450-9DAB-BC3CFBD94FD4}" destId="{959A6C32-991D-4B73-8557-2B36A6542F5A}" srcOrd="0" destOrd="0" presId="urn:microsoft.com/office/officeart/2005/8/layout/cycle2"/>
    <dgm:cxn modelId="{1A3ECD1E-6C40-4F03-B7DA-9791E5B4B892}" type="presParOf" srcId="{D42B3648-9F93-45E9-9EAE-99CA521AF80C}" destId="{4679E325-20B6-448D-8A62-FB90CADFE476}" srcOrd="2" destOrd="0" presId="urn:microsoft.com/office/officeart/2005/8/layout/cycle2"/>
    <dgm:cxn modelId="{A58CE582-9E5C-4D1C-83CB-55BCD48C0993}" type="presParOf" srcId="{D42B3648-9F93-45E9-9EAE-99CA521AF80C}" destId="{341C7A6E-0981-46E8-9F62-50BB018A226D}" srcOrd="3" destOrd="0" presId="urn:microsoft.com/office/officeart/2005/8/layout/cycle2"/>
    <dgm:cxn modelId="{93BA31E8-EAFE-4A0D-BC95-8408969B3717}" type="presParOf" srcId="{341C7A6E-0981-46E8-9F62-50BB018A226D}" destId="{F10EE7CC-B8C5-4EC1-AE2F-B7FE67930A1F}" srcOrd="0" destOrd="0" presId="urn:microsoft.com/office/officeart/2005/8/layout/cycle2"/>
    <dgm:cxn modelId="{60386869-2841-4EB9-9D9E-66C21F059608}" type="presParOf" srcId="{D42B3648-9F93-45E9-9EAE-99CA521AF80C}" destId="{4C88FC77-CBAC-4C2B-9AF7-F25349E07C5B}" srcOrd="4" destOrd="0" presId="urn:microsoft.com/office/officeart/2005/8/layout/cycle2"/>
    <dgm:cxn modelId="{136037EE-AEB4-4EF1-AD65-B9070EC6429C}" type="presParOf" srcId="{D42B3648-9F93-45E9-9EAE-99CA521AF80C}" destId="{DBCCDAA1-006E-4B36-8907-6E26E83F5CE0}" srcOrd="5" destOrd="0" presId="urn:microsoft.com/office/officeart/2005/8/layout/cycle2"/>
    <dgm:cxn modelId="{D1E9985C-025D-4B25-B456-0305A45FC374}" type="presParOf" srcId="{DBCCDAA1-006E-4B36-8907-6E26E83F5CE0}" destId="{92FA0F81-0379-4FDB-997E-A1420ABE1163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705670-4C90-446F-96B7-D0D17A6C6408}">
      <dsp:nvSpPr>
        <dsp:cNvPr id="0" name=""/>
        <dsp:cNvSpPr/>
      </dsp:nvSpPr>
      <dsp:spPr>
        <a:xfrm>
          <a:off x="3016163" y="1419"/>
          <a:ext cx="2339760" cy="8605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Manufacturing</a:t>
          </a:r>
        </a:p>
      </dsp:txBody>
      <dsp:txXfrm>
        <a:off x="3041366" y="26622"/>
        <a:ext cx="2289354" cy="810103"/>
      </dsp:txXfrm>
    </dsp:sp>
    <dsp:sp modelId="{ABFF0FF1-3A35-4751-BC1F-A3BE58E2D48A}">
      <dsp:nvSpPr>
        <dsp:cNvPr id="0" name=""/>
        <dsp:cNvSpPr/>
      </dsp:nvSpPr>
      <dsp:spPr>
        <a:xfrm rot="2160000">
          <a:off x="4933271" y="1116287"/>
          <a:ext cx="804657" cy="301178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023624" y="1176523"/>
        <a:ext cx="623951" cy="180706"/>
      </dsp:txXfrm>
    </dsp:sp>
    <dsp:sp modelId="{84DFE386-7FFB-4980-A72D-C2E52F5BFE3C}">
      <dsp:nvSpPr>
        <dsp:cNvPr id="0" name=""/>
        <dsp:cNvSpPr/>
      </dsp:nvSpPr>
      <dsp:spPr>
        <a:xfrm>
          <a:off x="5624647" y="1671824"/>
          <a:ext cx="1721019" cy="8605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Services</a:t>
          </a:r>
        </a:p>
      </dsp:txBody>
      <dsp:txXfrm>
        <a:off x="5649850" y="1697027"/>
        <a:ext cx="1670613" cy="810103"/>
      </dsp:txXfrm>
    </dsp:sp>
    <dsp:sp modelId="{595E088C-6775-4F49-938F-9FAE4B9DFEE0}">
      <dsp:nvSpPr>
        <dsp:cNvPr id="0" name=""/>
        <dsp:cNvSpPr/>
      </dsp:nvSpPr>
      <dsp:spPr>
        <a:xfrm rot="7184757">
          <a:off x="5576941" y="2836754"/>
          <a:ext cx="804657" cy="301178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5667294" y="2896990"/>
        <a:ext cx="623951" cy="180706"/>
      </dsp:txXfrm>
    </dsp:sp>
    <dsp:sp modelId="{E2D31EC7-D7FF-4D68-A95D-8A7A1AA0E265}">
      <dsp:nvSpPr>
        <dsp:cNvPr id="0" name=""/>
        <dsp:cNvSpPr/>
      </dsp:nvSpPr>
      <dsp:spPr>
        <a:xfrm>
          <a:off x="4612873" y="3442353"/>
          <a:ext cx="1721019" cy="8605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Trade</a:t>
          </a:r>
        </a:p>
      </dsp:txBody>
      <dsp:txXfrm>
        <a:off x="4638076" y="3467556"/>
        <a:ext cx="1670613" cy="810103"/>
      </dsp:txXfrm>
    </dsp:sp>
    <dsp:sp modelId="{458A9E58-473C-4447-BDFE-DFA8A0704E5D}">
      <dsp:nvSpPr>
        <dsp:cNvPr id="0" name=""/>
        <dsp:cNvSpPr/>
      </dsp:nvSpPr>
      <dsp:spPr>
        <a:xfrm rot="10800002">
          <a:off x="3707633" y="3722018"/>
          <a:ext cx="804657" cy="301178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3797986" y="3782254"/>
        <a:ext cx="623951" cy="180706"/>
      </dsp:txXfrm>
    </dsp:sp>
    <dsp:sp modelId="{548013DE-08F3-47B9-8C7C-79CE2C299C28}">
      <dsp:nvSpPr>
        <dsp:cNvPr id="0" name=""/>
        <dsp:cNvSpPr/>
      </dsp:nvSpPr>
      <dsp:spPr>
        <a:xfrm>
          <a:off x="1886031" y="3442351"/>
          <a:ext cx="1721019" cy="8605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Agri-Rural</a:t>
          </a:r>
          <a:endParaRPr lang="en-US" sz="1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Enterprises</a:t>
          </a:r>
          <a:endParaRPr lang="en-U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11234" y="3467554"/>
        <a:ext cx="1670613" cy="810103"/>
      </dsp:txXfrm>
    </dsp:sp>
    <dsp:sp modelId="{8FC5F4FD-7116-44A2-9B6D-70697188B863}">
      <dsp:nvSpPr>
        <dsp:cNvPr id="0" name=""/>
        <dsp:cNvSpPr/>
      </dsp:nvSpPr>
      <dsp:spPr>
        <a:xfrm rot="14646172">
          <a:off x="1914406" y="2836753"/>
          <a:ext cx="804657" cy="301178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2004759" y="2896989"/>
        <a:ext cx="623951" cy="180706"/>
      </dsp:txXfrm>
    </dsp:sp>
    <dsp:sp modelId="{1EB1023C-9DA3-43A8-B753-543690839935}">
      <dsp:nvSpPr>
        <dsp:cNvPr id="0" name=""/>
        <dsp:cNvSpPr/>
      </dsp:nvSpPr>
      <dsp:spPr>
        <a:xfrm>
          <a:off x="1026419" y="1671824"/>
          <a:ext cx="1721019" cy="8605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Social Enterprises</a:t>
          </a:r>
        </a:p>
      </dsp:txBody>
      <dsp:txXfrm>
        <a:off x="1051622" y="1697027"/>
        <a:ext cx="1670613" cy="810103"/>
      </dsp:txXfrm>
    </dsp:sp>
    <dsp:sp modelId="{9649E499-9E56-42B8-B7CA-404C11966945}">
      <dsp:nvSpPr>
        <dsp:cNvPr id="0" name=""/>
        <dsp:cNvSpPr/>
      </dsp:nvSpPr>
      <dsp:spPr>
        <a:xfrm rot="19440000">
          <a:off x="2634157" y="1116287"/>
          <a:ext cx="804657" cy="301178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24510" y="1176523"/>
        <a:ext cx="623951" cy="1807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D9778A-996F-45AF-A322-D9718A2B600C}">
      <dsp:nvSpPr>
        <dsp:cNvPr id="0" name=""/>
        <dsp:cNvSpPr/>
      </dsp:nvSpPr>
      <dsp:spPr>
        <a:xfrm>
          <a:off x="2419920" y="566"/>
          <a:ext cx="1011395" cy="65740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Micro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Tiny</a:t>
          </a:r>
          <a:endParaRPr lang="en-US" sz="1400" kern="1200" dirty="0"/>
        </a:p>
      </dsp:txBody>
      <dsp:txXfrm>
        <a:off x="2452012" y="32658"/>
        <a:ext cx="947211" cy="593222"/>
      </dsp:txXfrm>
    </dsp:sp>
    <dsp:sp modelId="{94043DA7-7595-4A11-8D5C-EDB8506D9D28}">
      <dsp:nvSpPr>
        <dsp:cNvPr id="0" name=""/>
        <dsp:cNvSpPr/>
      </dsp:nvSpPr>
      <dsp:spPr>
        <a:xfrm>
          <a:off x="1838955" y="329270"/>
          <a:ext cx="2173324" cy="2173324"/>
        </a:xfrm>
        <a:custGeom>
          <a:avLst/>
          <a:gdLst/>
          <a:ahLst/>
          <a:cxnLst/>
          <a:rect l="0" t="0" r="0" b="0"/>
          <a:pathLst>
            <a:path>
              <a:moveTo>
                <a:pt x="1599653" y="128708"/>
              </a:moveTo>
              <a:arcTo wR="1086662" hR="1086662" stAng="17890164" swAng="2627284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2CED9E-9B5D-4507-B7F6-3A418DE5B53F}">
      <dsp:nvSpPr>
        <dsp:cNvPr id="0" name=""/>
        <dsp:cNvSpPr/>
      </dsp:nvSpPr>
      <dsp:spPr>
        <a:xfrm>
          <a:off x="3506582" y="1087229"/>
          <a:ext cx="1011395" cy="65740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Small</a:t>
          </a:r>
        </a:p>
      </dsp:txBody>
      <dsp:txXfrm>
        <a:off x="3538674" y="1119321"/>
        <a:ext cx="947211" cy="593222"/>
      </dsp:txXfrm>
    </dsp:sp>
    <dsp:sp modelId="{EECEC6AC-51E6-47E1-88F2-6975C5DA5104}">
      <dsp:nvSpPr>
        <dsp:cNvPr id="0" name=""/>
        <dsp:cNvSpPr/>
      </dsp:nvSpPr>
      <dsp:spPr>
        <a:xfrm>
          <a:off x="1838955" y="329270"/>
          <a:ext cx="2173324" cy="2173324"/>
        </a:xfrm>
        <a:custGeom>
          <a:avLst/>
          <a:gdLst/>
          <a:ahLst/>
          <a:cxnLst/>
          <a:rect l="0" t="0" r="0" b="0"/>
          <a:pathLst>
            <a:path>
              <a:moveTo>
                <a:pt x="2119890" y="1423226"/>
              </a:moveTo>
              <a:arcTo wR="1086662" hR="1086662" stAng="1082552" swAng="2627284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5A24EB-F942-4C80-9FEC-BAD3E2CBC483}">
      <dsp:nvSpPr>
        <dsp:cNvPr id="0" name=""/>
        <dsp:cNvSpPr/>
      </dsp:nvSpPr>
      <dsp:spPr>
        <a:xfrm>
          <a:off x="2419920" y="2173891"/>
          <a:ext cx="1011395" cy="65740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Medium</a:t>
          </a:r>
        </a:p>
      </dsp:txBody>
      <dsp:txXfrm>
        <a:off x="2452012" y="2205983"/>
        <a:ext cx="947211" cy="593222"/>
      </dsp:txXfrm>
    </dsp:sp>
    <dsp:sp modelId="{0573193C-9D21-4A45-AD3F-6EC26FBB87E6}">
      <dsp:nvSpPr>
        <dsp:cNvPr id="0" name=""/>
        <dsp:cNvSpPr/>
      </dsp:nvSpPr>
      <dsp:spPr>
        <a:xfrm>
          <a:off x="1838955" y="329270"/>
          <a:ext cx="2173324" cy="2173324"/>
        </a:xfrm>
        <a:custGeom>
          <a:avLst/>
          <a:gdLst/>
          <a:ahLst/>
          <a:cxnLst/>
          <a:rect l="0" t="0" r="0" b="0"/>
          <a:pathLst>
            <a:path>
              <a:moveTo>
                <a:pt x="573670" y="2044615"/>
              </a:moveTo>
              <a:arcTo wR="1086662" hR="1086662" stAng="7090164" swAng="2627284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2E75DB-49E6-4E79-9B80-7675E765AFE3}">
      <dsp:nvSpPr>
        <dsp:cNvPr id="0" name=""/>
        <dsp:cNvSpPr/>
      </dsp:nvSpPr>
      <dsp:spPr>
        <a:xfrm>
          <a:off x="1333257" y="1087229"/>
          <a:ext cx="1011395" cy="65740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Large</a:t>
          </a:r>
        </a:p>
      </dsp:txBody>
      <dsp:txXfrm>
        <a:off x="1365349" y="1119321"/>
        <a:ext cx="947211" cy="593222"/>
      </dsp:txXfrm>
    </dsp:sp>
    <dsp:sp modelId="{D0BAC539-7DC2-454A-90ED-46C0F40B1AFF}">
      <dsp:nvSpPr>
        <dsp:cNvPr id="0" name=""/>
        <dsp:cNvSpPr/>
      </dsp:nvSpPr>
      <dsp:spPr>
        <a:xfrm>
          <a:off x="1838955" y="329270"/>
          <a:ext cx="2173324" cy="2173324"/>
        </a:xfrm>
        <a:custGeom>
          <a:avLst/>
          <a:gdLst/>
          <a:ahLst/>
          <a:cxnLst/>
          <a:rect l="0" t="0" r="0" b="0"/>
          <a:pathLst>
            <a:path>
              <a:moveTo>
                <a:pt x="53434" y="750098"/>
              </a:moveTo>
              <a:arcTo wR="1086662" hR="1086662" stAng="11882552" swAng="2627284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CE6FF6-4A45-4BB5-874E-DBB6031570B0}">
      <dsp:nvSpPr>
        <dsp:cNvPr id="0" name=""/>
        <dsp:cNvSpPr/>
      </dsp:nvSpPr>
      <dsp:spPr>
        <a:xfrm>
          <a:off x="2637958" y="721"/>
          <a:ext cx="1309652" cy="13096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latin typeface="Arial" panose="020B0604020202020204" pitchFamily="34" charset="0"/>
              <a:cs typeface="Arial" panose="020B0604020202020204" pitchFamily="34" charset="0"/>
            </a:rPr>
            <a:t>Market</a:t>
          </a:r>
        </a:p>
      </dsp:txBody>
      <dsp:txXfrm>
        <a:off x="2829752" y="192515"/>
        <a:ext cx="926064" cy="926064"/>
      </dsp:txXfrm>
    </dsp:sp>
    <dsp:sp modelId="{34CF37C0-32DB-4450-9DAB-BC3CFBD94FD4}">
      <dsp:nvSpPr>
        <dsp:cNvPr id="0" name=""/>
        <dsp:cNvSpPr/>
      </dsp:nvSpPr>
      <dsp:spPr>
        <a:xfrm rot="3017674">
          <a:off x="3747433" y="1240564"/>
          <a:ext cx="429303" cy="44200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770690" y="1279423"/>
        <a:ext cx="300512" cy="265205"/>
      </dsp:txXfrm>
    </dsp:sp>
    <dsp:sp modelId="{4679E325-20B6-448D-8A62-FB90CADFE476}">
      <dsp:nvSpPr>
        <dsp:cNvPr id="0" name=""/>
        <dsp:cNvSpPr/>
      </dsp:nvSpPr>
      <dsp:spPr>
        <a:xfrm>
          <a:off x="3795756" y="1687806"/>
          <a:ext cx="1795887" cy="13096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latin typeface="Arial" panose="020B0604020202020204" pitchFamily="34" charset="0"/>
              <a:cs typeface="Arial" panose="020B0604020202020204" pitchFamily="34" charset="0"/>
            </a:rPr>
            <a:t>Entrepreneur Communities</a:t>
          </a:r>
        </a:p>
      </dsp:txBody>
      <dsp:txXfrm>
        <a:off x="4058758" y="1879600"/>
        <a:ext cx="1269883" cy="926064"/>
      </dsp:txXfrm>
    </dsp:sp>
    <dsp:sp modelId="{341C7A6E-0981-46E8-9F62-50BB018A226D}">
      <dsp:nvSpPr>
        <dsp:cNvPr id="0" name=""/>
        <dsp:cNvSpPr/>
      </dsp:nvSpPr>
      <dsp:spPr>
        <a:xfrm rot="10779193">
          <a:off x="3232968" y="2128944"/>
          <a:ext cx="503953" cy="44200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3365569" y="2216944"/>
        <a:ext cx="371351" cy="265205"/>
      </dsp:txXfrm>
    </dsp:sp>
    <dsp:sp modelId="{4C88FC77-CBAC-4C2B-9AF7-F25349E07C5B}">
      <dsp:nvSpPr>
        <dsp:cNvPr id="0" name=""/>
        <dsp:cNvSpPr/>
      </dsp:nvSpPr>
      <dsp:spPr>
        <a:xfrm>
          <a:off x="1465934" y="1702231"/>
          <a:ext cx="1688967" cy="13096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latin typeface="Arial" panose="020B0604020202020204" pitchFamily="34" charset="0"/>
              <a:cs typeface="Arial" panose="020B0604020202020204" pitchFamily="34" charset="0"/>
            </a:rPr>
            <a:t>State</a:t>
          </a:r>
        </a:p>
      </dsp:txBody>
      <dsp:txXfrm>
        <a:off x="1713277" y="1894025"/>
        <a:ext cx="1194281" cy="926064"/>
      </dsp:txXfrm>
    </dsp:sp>
    <dsp:sp modelId="{DBCCDAA1-006E-4B36-8907-6E26E83F5CE0}">
      <dsp:nvSpPr>
        <dsp:cNvPr id="0" name=""/>
        <dsp:cNvSpPr/>
      </dsp:nvSpPr>
      <dsp:spPr>
        <a:xfrm rot="18000000">
          <a:off x="2641535" y="1278064"/>
          <a:ext cx="328484" cy="44200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66171" y="1409136"/>
        <a:ext cx="229939" cy="2652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48794CB3-8C0E-4A09-879B-7876A277213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3379D06-35A4-4451-9FF7-1A89F5316C8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7733E1A-9077-4898-8D9A-BEFFCA4A8F43}" type="datetimeFigureOut">
              <a:rPr lang="en-US"/>
              <a:pPr>
                <a:defRPr/>
              </a:pPr>
              <a:t>4/14/2020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56A28F7-7D18-4229-986B-DB85A058BAE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B7986EB-DC32-4EAE-9446-542A5E915A9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B6012DFF-B83E-4283-8B7C-632292B4AD16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6798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873E9596-6201-4767-8C03-AB9F4057D81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Univers for KPMG" panose="020B0603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F9A9611-CE49-401B-9CB6-C56CDD21AE1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Univers for KPMG" panose="020B0603020202020204" pitchFamily="34" charset="0"/>
              </a:defRPr>
            </a:lvl1pPr>
          </a:lstStyle>
          <a:p>
            <a:pPr>
              <a:defRPr/>
            </a:pPr>
            <a:fld id="{79C25478-FF16-429A-9476-C86B2062F733}" type="datetimeFigureOut">
              <a:rPr lang="en-US"/>
              <a:pPr>
                <a:defRPr/>
              </a:pPr>
              <a:t>4/14/2020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xmlns="" id="{85A20D39-CBBF-44EA-A41B-218422F21F7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xmlns="" id="{5502C000-51E5-4C6A-931D-47BA21265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E0AF8AF-B513-4D3F-8D3F-2B5451B99A1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Univers for KPMG" panose="020B0603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421AFE7-4266-47D0-BE85-4FE7925606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Univers for KPMG"/>
              </a:defRPr>
            </a:lvl1pPr>
          </a:lstStyle>
          <a:p>
            <a:fld id="{5C4612D8-0E03-4433-AD6E-CF2B16827F48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4351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Univers for KPMG" panose="020B0603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Univers for KPMG" panose="020B0603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Univers for KPMG" panose="020B0603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Univers for KPMG" panose="020B0603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Univers for KPMG" panose="020B0603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latin typeface="Univers for KPMG"/>
            </a:endParaRP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3A1CFE5-98EE-4C65-BA26-95C9B1142D75}" type="slidenum">
              <a:rPr lang="en-US" altLang="en-US"/>
              <a:pPr/>
              <a:t>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370139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latin typeface="Univers for KPMG"/>
            </a:endParaRPr>
          </a:p>
          <a:p>
            <a:pPr eaLnBrk="1" hangingPunct="1">
              <a:spcBef>
                <a:spcPct val="0"/>
              </a:spcBef>
            </a:pPr>
            <a:endParaRPr lang="en-US" altLang="en-US" dirty="0">
              <a:latin typeface="Univers for KPMG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dirty="0">
                <a:latin typeface="Univers for KPMG"/>
              </a:rPr>
              <a:t>then interdependencies – hence entire </a:t>
            </a:r>
            <a:r>
              <a:rPr lang="en-US" altLang="en-US" dirty="0" smtClean="0">
                <a:latin typeface="Univers for KPMG"/>
              </a:rPr>
              <a:t>ecosystem </a:t>
            </a:r>
            <a:r>
              <a:rPr lang="en-US" altLang="en-US" dirty="0">
                <a:latin typeface="Univers for KPMG"/>
              </a:rPr>
              <a:t>should be developed and not only 1 part of.. </a:t>
            </a:r>
            <a:r>
              <a:rPr lang="en-US" altLang="en-US" dirty="0" smtClean="0">
                <a:latin typeface="Univers for KPMG"/>
              </a:rPr>
              <a:t>Earlier </a:t>
            </a:r>
            <a:r>
              <a:rPr lang="en-US" altLang="en-US" dirty="0">
                <a:latin typeface="Univers for KPMG"/>
              </a:rPr>
              <a:t>SSI now </a:t>
            </a:r>
            <a:r>
              <a:rPr lang="en-US" altLang="en-US" dirty="0" smtClean="0">
                <a:latin typeface="Univers for KPMG"/>
              </a:rPr>
              <a:t>renewed thrust </a:t>
            </a:r>
            <a:r>
              <a:rPr lang="en-US" altLang="en-US" dirty="0">
                <a:latin typeface="Univers for KPMG"/>
              </a:rPr>
              <a:t>on entire ecosystem building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>
              <a:latin typeface="Univers for KPMG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dirty="0">
                <a:latin typeface="Univers for KPMG"/>
              </a:rPr>
              <a:t>What are the challenges – data, demand side, supply side truncated, partnerships are very weak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>
              <a:latin typeface="Univers for KPMG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dirty="0">
                <a:latin typeface="Univers for KPMG"/>
              </a:rPr>
              <a:t>Ecosystem functions – components MSME ecosystem components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>
              <a:latin typeface="Univers for KPMG"/>
            </a:endParaRPr>
          </a:p>
          <a:p>
            <a:pPr eaLnBrk="1" hangingPunct="1">
              <a:spcBef>
                <a:spcPct val="0"/>
              </a:spcBef>
            </a:pPr>
            <a:endParaRPr lang="en-US" altLang="en-US" dirty="0">
              <a:latin typeface="Univers for KPMG"/>
            </a:endParaRP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FA4D90E-9051-45EF-A4D6-F58AA63C3842}" type="slidenum">
              <a:rPr lang="en-US" altLang="en-US"/>
              <a:pPr/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37989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latin typeface="Univers for KPMG"/>
            </a:endParaRPr>
          </a:p>
          <a:p>
            <a:pPr eaLnBrk="1" hangingPunct="1">
              <a:spcBef>
                <a:spcPct val="0"/>
              </a:spcBef>
            </a:pPr>
            <a:endParaRPr lang="en-US" altLang="en-US" dirty="0">
              <a:latin typeface="Univers for KPMG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dirty="0">
                <a:latin typeface="Univers for KPMG"/>
              </a:rPr>
              <a:t>then interdependencies – hence entire ecocystem should be developed and not only 1 part of.. Earleir SSI now renewedthrust on entire ecosystem building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>
              <a:latin typeface="Univers for KPMG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dirty="0">
                <a:latin typeface="Univers for KPMG"/>
              </a:rPr>
              <a:t>What are the challenges – data, demand side, supply side truncated, partnerships are very weak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>
              <a:latin typeface="Univers for KPMG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dirty="0">
                <a:latin typeface="Univers for KPMG"/>
              </a:rPr>
              <a:t>Ecosystem functions – components MSME ecosystem components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>
              <a:latin typeface="Univers for KPMG"/>
            </a:endParaRPr>
          </a:p>
          <a:p>
            <a:pPr eaLnBrk="1" hangingPunct="1">
              <a:spcBef>
                <a:spcPct val="0"/>
              </a:spcBef>
            </a:pPr>
            <a:endParaRPr lang="en-US" altLang="en-US" dirty="0">
              <a:latin typeface="Univers for KPMG"/>
            </a:endParaRP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8F7767B-CCBA-4AE6-842C-4A3803AC8FFC}" type="slidenum">
              <a:rPr lang="en-US" altLang="en-US"/>
              <a:pPr/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7153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612D8-0E03-4433-AD6E-CF2B16827F48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6471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latin typeface="Univers for KPMG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D8AE32F-1363-47DF-A9BB-E0ED4A51C13B}" type="slidenum">
              <a:rPr lang="en-US" altLang="en-US"/>
              <a:pPr/>
              <a:t>17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63012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xmlns="" id="{45B6F340-3213-4BC4-97F7-707D997D7681}"/>
              </a:ext>
            </a:extLst>
          </p:cNvPr>
          <p:cNvCxnSpPr/>
          <p:nvPr userDrawn="1"/>
        </p:nvCxnSpPr>
        <p:spPr>
          <a:xfrm>
            <a:off x="803275" y="6411913"/>
            <a:ext cx="1058545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10">
            <a:extLst>
              <a:ext uri="{FF2B5EF4-FFF2-40B4-BE49-F238E27FC236}">
                <a16:creationId xmlns:a16="http://schemas.microsoft.com/office/drawing/2014/main" xmlns="" id="{761E719D-80AD-4B71-8B27-0C013B000947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10885488" y="6438900"/>
            <a:ext cx="503237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0" bIns="0"/>
          <a:lstStyle/>
          <a:p>
            <a:pPr algn="r" eaLnBrk="1" hangingPunct="1">
              <a:spcBef>
                <a:spcPct val="40000"/>
              </a:spcBef>
            </a:pPr>
            <a:fld id="{9B74B969-B2BD-4C9D-89A5-B77F9185C366}" type="slidenum">
              <a:rPr lang="en-GB" altLang="en-US" sz="800">
                <a:latin typeface="Univers for KPMG"/>
                <a:cs typeface="Arial" pitchFamily="34" charset="0"/>
              </a:rPr>
              <a:pPr algn="r" eaLnBrk="1" hangingPunct="1">
                <a:spcBef>
                  <a:spcPct val="40000"/>
                </a:spcBef>
              </a:pPr>
              <a:t>‹#›</a:t>
            </a:fld>
            <a:endParaRPr lang="en-GB" altLang="en-US" sz="800" dirty="0">
              <a:latin typeface="Univers for KPMG"/>
              <a:cs typeface="Arial" pitchFamily="34" charset="0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xmlns="" id="{BA78D267-B271-4B25-BFBB-1483A08B7F1C}"/>
              </a:ext>
            </a:extLst>
          </p:cNvPr>
          <p:cNvSpPr/>
          <p:nvPr userDrawn="1"/>
        </p:nvSpPr>
        <p:spPr>
          <a:xfrm>
            <a:off x="0" y="0"/>
            <a:ext cx="1231900" cy="6858000"/>
          </a:xfrm>
          <a:custGeom>
            <a:avLst/>
            <a:gdLst/>
            <a:ahLst/>
            <a:cxnLst/>
            <a:rect l="l" t="t" r="r" b="b"/>
            <a:pathLst>
              <a:path w="1742046" h="7772400">
                <a:moveTo>
                  <a:pt x="0" y="7772400"/>
                </a:moveTo>
                <a:lnTo>
                  <a:pt x="1742046" y="7772400"/>
                </a:lnTo>
                <a:lnTo>
                  <a:pt x="1742046" y="0"/>
                </a:lnTo>
                <a:lnTo>
                  <a:pt x="0" y="0"/>
                </a:lnTo>
                <a:lnTo>
                  <a:pt x="0" y="77724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KPMG Light"/>
              <a:cs typeface="KPMG Ligh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EB7B4A2-5EDD-42C3-896B-9E8B56E4C189}"/>
              </a:ext>
            </a:extLst>
          </p:cNvPr>
          <p:cNvSpPr/>
          <p:nvPr userDrawn="1"/>
        </p:nvSpPr>
        <p:spPr>
          <a:xfrm>
            <a:off x="3994150" y="1473200"/>
            <a:ext cx="1920875" cy="938213"/>
          </a:xfrm>
          <a:prstGeom prst="rect">
            <a:avLst/>
          </a:prstGeom>
          <a:solidFill>
            <a:srgbClr val="D093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>
            <a:extLst>
              <a:ext uri="{FF2B5EF4-FFF2-40B4-BE49-F238E27FC236}">
                <a16:creationId xmlns:a16="http://schemas.microsoft.com/office/drawing/2014/main" xmlns="" id="{8596B75A-C22A-4230-AD26-AD718C68DAEB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10885488" y="6438900"/>
            <a:ext cx="503237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0" bIns="0"/>
          <a:lstStyle/>
          <a:p>
            <a:pPr algn="r" eaLnBrk="1" hangingPunct="1">
              <a:spcBef>
                <a:spcPct val="40000"/>
              </a:spcBef>
            </a:pPr>
            <a:fld id="{1100DCE6-B5FE-43FA-AC48-9D1258B54265}" type="slidenum">
              <a:rPr lang="en-GB" altLang="en-US" sz="800">
                <a:latin typeface="Univers for KPMG"/>
                <a:cs typeface="Arial" pitchFamily="34" charset="0"/>
              </a:rPr>
              <a:pPr algn="r" eaLnBrk="1" hangingPunct="1">
                <a:spcBef>
                  <a:spcPct val="40000"/>
                </a:spcBef>
              </a:pPr>
              <a:t>‹#›</a:t>
            </a:fld>
            <a:endParaRPr lang="en-GB" altLang="en-US" sz="800" dirty="0">
              <a:latin typeface="Univers for KPMG"/>
              <a:cs typeface="Arial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19E65083-0463-4A43-A5C6-EAAD4286D47B}"/>
              </a:ext>
            </a:extLst>
          </p:cNvPr>
          <p:cNvCxnSpPr/>
          <p:nvPr userDrawn="1"/>
        </p:nvCxnSpPr>
        <p:spPr>
          <a:xfrm>
            <a:off x="803275" y="6411913"/>
            <a:ext cx="1058545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91868EC8-2916-408E-8B9B-338F21A1106C}"/>
              </a:ext>
            </a:extLst>
          </p:cNvPr>
          <p:cNvCxnSpPr/>
          <p:nvPr userDrawn="1"/>
        </p:nvCxnSpPr>
        <p:spPr>
          <a:xfrm>
            <a:off x="803275" y="1350963"/>
            <a:ext cx="10585450" cy="0"/>
          </a:xfrm>
          <a:prstGeom prst="line">
            <a:avLst/>
          </a:prstGeom>
          <a:ln>
            <a:solidFill>
              <a:srgbClr val="00338D"/>
            </a:solidFill>
            <a:headEnd type="none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365126"/>
            <a:ext cx="10585449" cy="976312"/>
          </a:xfrm>
          <a:prstGeom prst="rect">
            <a:avLst/>
          </a:prstGeom>
        </p:spPr>
        <p:txBody>
          <a:bodyPr lIns="0" tIns="0" rIns="0" bIns="0" anchor="ctr"/>
          <a:lstStyle>
            <a:lvl1pPr eaLnBrk="1" hangingPunct="1">
              <a:lnSpc>
                <a:spcPct val="70000"/>
              </a:lnSpc>
              <a:defRPr lang="en-US" sz="5400" dirty="0">
                <a:solidFill>
                  <a:srgbClr val="00338D"/>
                </a:solidFill>
                <a:latin typeface="KPMG Extralight" panose="020B0303030202040204" pitchFamily="34" charset="0"/>
                <a:cs typeface="KPMG Extralight" panose="020B0303030202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40"/>
          </p:nvPr>
        </p:nvSpPr>
        <p:spPr bwMode="gray">
          <a:xfrm>
            <a:off x="803273" y="1808163"/>
            <a:ext cx="4915355" cy="324000"/>
          </a:xfrm>
          <a:prstGeom prst="rect">
            <a:avLst/>
          </a:prstGeom>
          <a:solidFill>
            <a:srgbClr val="00338D"/>
          </a:solidFill>
        </p:spPr>
        <p:txBody>
          <a:bodyPr lIns="144000" tIns="36000" rIns="72000" bIns="36000" anchor="ctr"/>
          <a:lstStyle>
            <a:lvl1pPr marL="0" marR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1500" b="1" i="0" u="none" strike="noStrike" kern="1200" cap="none" spc="0" normalizeH="0" baseline="0" noProof="0">
                <a:solidFill>
                  <a:schemeClr val="bg1"/>
                </a:solidFill>
                <a:latin typeface="Univers for KPMG" panose="020B0603020202020204" pitchFamily="34" charset="0"/>
              </a:defRPr>
            </a:lvl1pPr>
            <a:lvl2pPr marL="361950" indent="-180975" eaLnBrk="1" hangingPunct="1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b="0" i="0" dirty="0" smtClean="0">
                <a:solidFill>
                  <a:schemeClr val="tx1"/>
                </a:solidFill>
                <a:latin typeface="Univers for KPMG" panose="020B0603020202020204" pitchFamily="34" charset="0"/>
                <a:cs typeface="Univers for KPMG Light"/>
              </a:defRPr>
            </a:lvl2pPr>
            <a:lvl3pPr marL="0" indent="0" eaLnBrk="1" hangingPunct="1">
              <a:spcBef>
                <a:spcPts val="600"/>
              </a:spcBef>
              <a:spcAft>
                <a:spcPts val="1200"/>
              </a:spcAft>
              <a:buFontTx/>
              <a:buNone/>
              <a:defRPr lang="en-US" sz="1200" b="0" i="0" dirty="0" smtClean="0">
                <a:solidFill>
                  <a:schemeClr val="tx1"/>
                </a:solidFill>
                <a:latin typeface="Univers for KPMG" panose="020B0603020202020204" pitchFamily="34" charset="0"/>
                <a:cs typeface="Univers for KPMG Light"/>
              </a:defRPr>
            </a:lvl3pPr>
            <a:lvl4pPr>
              <a:spcBef>
                <a:spcPts val="600"/>
              </a:spcBef>
              <a:defRPr sz="1200">
                <a:latin typeface="Univers for KPMG" panose="020B0603020202020204" pitchFamily="34" charset="0"/>
              </a:defRPr>
            </a:lvl4pPr>
            <a:lvl5pPr>
              <a:spcBef>
                <a:spcPts val="600"/>
              </a:spcBef>
              <a:defRPr sz="1200">
                <a:latin typeface="Univers for KPMG" panose="020B0603020202020204" pitchFamily="34" charset="0"/>
              </a:defRPr>
            </a:lvl5pPr>
            <a:lvl6pPr>
              <a:defRPr baseline="0"/>
            </a:lvl6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43"/>
          </p:nvPr>
        </p:nvSpPr>
        <p:spPr bwMode="gray">
          <a:xfrm>
            <a:off x="6473369" y="1808163"/>
            <a:ext cx="4915355" cy="324000"/>
          </a:xfrm>
          <a:prstGeom prst="rect">
            <a:avLst/>
          </a:prstGeom>
          <a:solidFill>
            <a:srgbClr val="005EB8"/>
          </a:solidFill>
        </p:spPr>
        <p:txBody>
          <a:bodyPr lIns="144000" tIns="36000" rIns="72000" bIns="36000" anchor="ctr"/>
          <a:lstStyle>
            <a:lvl1pPr marL="0" marR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1500" b="1" i="0" u="none" strike="noStrike" kern="1200" cap="none" spc="0" normalizeH="0" baseline="0" noProof="0">
                <a:solidFill>
                  <a:schemeClr val="bg1"/>
                </a:solidFill>
                <a:latin typeface="Univers for KPMG" panose="020B0603020202020204" pitchFamily="34" charset="0"/>
              </a:defRPr>
            </a:lvl1pPr>
            <a:lvl2pPr marL="361950" indent="-180975" eaLnBrk="1" hangingPunct="1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b="0" i="0" dirty="0" smtClean="0">
                <a:solidFill>
                  <a:schemeClr val="tx1"/>
                </a:solidFill>
                <a:latin typeface="Univers for KPMG" panose="020B0603020202020204" pitchFamily="34" charset="0"/>
                <a:cs typeface="Univers for KPMG Light"/>
              </a:defRPr>
            </a:lvl2pPr>
            <a:lvl3pPr marL="0" indent="0" eaLnBrk="1" hangingPunct="1">
              <a:spcBef>
                <a:spcPts val="600"/>
              </a:spcBef>
              <a:spcAft>
                <a:spcPts val="1200"/>
              </a:spcAft>
              <a:buFontTx/>
              <a:buNone/>
              <a:defRPr lang="en-US" sz="1200" b="0" i="0" dirty="0" smtClean="0">
                <a:solidFill>
                  <a:schemeClr val="tx1"/>
                </a:solidFill>
                <a:latin typeface="Univers for KPMG" panose="020B0603020202020204" pitchFamily="34" charset="0"/>
                <a:cs typeface="Univers for KPMG Light"/>
              </a:defRPr>
            </a:lvl3pPr>
            <a:lvl4pPr>
              <a:spcBef>
                <a:spcPts val="600"/>
              </a:spcBef>
              <a:defRPr sz="1200">
                <a:latin typeface="Univers for KPMG" panose="020B0603020202020204" pitchFamily="34" charset="0"/>
              </a:defRPr>
            </a:lvl4pPr>
            <a:lvl5pPr>
              <a:spcBef>
                <a:spcPts val="600"/>
              </a:spcBef>
              <a:defRPr sz="1200">
                <a:latin typeface="Univers for KPMG" panose="020B0603020202020204" pitchFamily="34" charset="0"/>
              </a:defRPr>
            </a:lvl5pPr>
            <a:lvl6pPr>
              <a:defRPr baseline="0"/>
            </a:lvl6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44"/>
          </p:nvPr>
        </p:nvSpPr>
        <p:spPr bwMode="gray">
          <a:xfrm>
            <a:off x="803273" y="4022159"/>
            <a:ext cx="4915355" cy="324000"/>
          </a:xfrm>
          <a:prstGeom prst="rect">
            <a:avLst/>
          </a:prstGeom>
          <a:solidFill>
            <a:srgbClr val="0091DA"/>
          </a:solidFill>
        </p:spPr>
        <p:txBody>
          <a:bodyPr lIns="144000" tIns="36000" rIns="72000" bIns="36000" anchor="ctr"/>
          <a:lstStyle>
            <a:lvl1pPr marL="0" marR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1500" b="1" i="0" u="none" strike="noStrike" kern="1200" cap="none" spc="0" normalizeH="0" baseline="0" noProof="0">
                <a:solidFill>
                  <a:schemeClr val="bg1"/>
                </a:solidFill>
                <a:latin typeface="Univers for KPMG" panose="020B0603020202020204" pitchFamily="34" charset="0"/>
              </a:defRPr>
            </a:lvl1pPr>
            <a:lvl2pPr marL="361950" indent="-180975" eaLnBrk="1" hangingPunct="1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b="0" i="0" dirty="0" smtClean="0">
                <a:solidFill>
                  <a:schemeClr val="tx1"/>
                </a:solidFill>
                <a:latin typeface="Univers for KPMG" panose="020B0603020202020204" pitchFamily="34" charset="0"/>
                <a:cs typeface="Univers for KPMG Light"/>
              </a:defRPr>
            </a:lvl2pPr>
            <a:lvl3pPr marL="0" indent="0" eaLnBrk="1" hangingPunct="1">
              <a:spcBef>
                <a:spcPts val="600"/>
              </a:spcBef>
              <a:spcAft>
                <a:spcPts val="1200"/>
              </a:spcAft>
              <a:buFontTx/>
              <a:buNone/>
              <a:defRPr lang="en-US" sz="1200" b="0" i="0" dirty="0" smtClean="0">
                <a:solidFill>
                  <a:schemeClr val="tx1"/>
                </a:solidFill>
                <a:latin typeface="Univers for KPMG" panose="020B0603020202020204" pitchFamily="34" charset="0"/>
                <a:cs typeface="Univers for KPMG Light"/>
              </a:defRPr>
            </a:lvl3pPr>
            <a:lvl4pPr>
              <a:spcBef>
                <a:spcPts val="600"/>
              </a:spcBef>
              <a:defRPr sz="1200">
                <a:latin typeface="Univers for KPMG" panose="020B0603020202020204" pitchFamily="34" charset="0"/>
              </a:defRPr>
            </a:lvl4pPr>
            <a:lvl5pPr>
              <a:spcBef>
                <a:spcPts val="600"/>
              </a:spcBef>
              <a:defRPr sz="1200">
                <a:latin typeface="Univers for KPMG" panose="020B0603020202020204" pitchFamily="34" charset="0"/>
              </a:defRPr>
            </a:lvl5pPr>
            <a:lvl6pPr>
              <a:defRPr baseline="0"/>
            </a:lvl6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47"/>
          </p:nvPr>
        </p:nvSpPr>
        <p:spPr bwMode="gray">
          <a:xfrm>
            <a:off x="6473369" y="4022159"/>
            <a:ext cx="4915355" cy="324000"/>
          </a:xfrm>
          <a:prstGeom prst="rect">
            <a:avLst/>
          </a:prstGeom>
          <a:solidFill>
            <a:srgbClr val="483698"/>
          </a:solidFill>
        </p:spPr>
        <p:txBody>
          <a:bodyPr lIns="144000" tIns="36000" rIns="72000" bIns="36000" anchor="ctr"/>
          <a:lstStyle>
            <a:lvl1pPr marL="0" marR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1500" b="1" i="0" u="none" strike="noStrike" kern="1200" cap="none" spc="0" normalizeH="0" baseline="0" noProof="0">
                <a:solidFill>
                  <a:schemeClr val="bg1"/>
                </a:solidFill>
                <a:latin typeface="Univers for KPMG" panose="020B0603020202020204" pitchFamily="34" charset="0"/>
              </a:defRPr>
            </a:lvl1pPr>
            <a:lvl2pPr marL="361950" indent="-180975" eaLnBrk="1" hangingPunct="1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b="0" i="0" dirty="0" smtClean="0">
                <a:solidFill>
                  <a:schemeClr val="tx1"/>
                </a:solidFill>
                <a:latin typeface="Univers for KPMG" panose="020B0603020202020204" pitchFamily="34" charset="0"/>
                <a:cs typeface="Univers for KPMG Light"/>
              </a:defRPr>
            </a:lvl2pPr>
            <a:lvl3pPr marL="0" indent="0" eaLnBrk="1" hangingPunct="1">
              <a:spcBef>
                <a:spcPts val="600"/>
              </a:spcBef>
              <a:spcAft>
                <a:spcPts val="1200"/>
              </a:spcAft>
              <a:buFontTx/>
              <a:buNone/>
              <a:defRPr lang="en-US" sz="1200" b="0" i="0" dirty="0" smtClean="0">
                <a:solidFill>
                  <a:schemeClr val="tx1"/>
                </a:solidFill>
                <a:latin typeface="Univers for KPMG" panose="020B0603020202020204" pitchFamily="34" charset="0"/>
                <a:cs typeface="Univers for KPMG Light"/>
              </a:defRPr>
            </a:lvl3pPr>
            <a:lvl4pPr>
              <a:spcBef>
                <a:spcPts val="600"/>
              </a:spcBef>
              <a:defRPr sz="1200">
                <a:latin typeface="Univers for KPMG" panose="020B0603020202020204" pitchFamily="34" charset="0"/>
              </a:defRPr>
            </a:lvl4pPr>
            <a:lvl5pPr>
              <a:spcBef>
                <a:spcPts val="600"/>
              </a:spcBef>
              <a:defRPr sz="1200">
                <a:latin typeface="Univers for KPMG" panose="020B0603020202020204" pitchFamily="34" charset="0"/>
              </a:defRPr>
            </a:lvl5pPr>
            <a:lvl6pPr>
              <a:defRPr baseline="0"/>
            </a:lvl6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1" name="Text Placeholder 14"/>
          <p:cNvSpPr>
            <a:spLocks noGrp="1"/>
          </p:cNvSpPr>
          <p:nvPr>
            <p:ph type="body" sz="quarter" idx="48"/>
          </p:nvPr>
        </p:nvSpPr>
        <p:spPr>
          <a:xfrm>
            <a:off x="803274" y="2241550"/>
            <a:ext cx="4915353" cy="157734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buNone/>
              <a:defRPr lang="en-US" sz="1200" kern="1200" baseline="0" dirty="0">
                <a:solidFill>
                  <a:schemeClr val="tx1"/>
                </a:solidFill>
                <a:latin typeface="Univers for KPMG" panose="020B0603020202020204" pitchFamily="34" charset="0"/>
                <a:ea typeface="+mn-ea"/>
                <a:cs typeface="+mn-cs"/>
              </a:defRPr>
            </a:lvl1pPr>
            <a:lvl2pPr marL="271463" indent="-271463">
              <a:lnSpc>
                <a:spcPct val="90000"/>
              </a:lnSpc>
              <a:buFont typeface="Arial" panose="020B0604020202020204" pitchFamily="34" charset="0"/>
              <a:buChar char="—"/>
              <a:defRPr lang="en-US" sz="1200" kern="1200" baseline="0" dirty="0">
                <a:solidFill>
                  <a:schemeClr val="tx1"/>
                </a:solidFill>
                <a:latin typeface="Univers for KPMG" panose="020B0603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Text Placeholder 14"/>
          <p:cNvSpPr>
            <a:spLocks noGrp="1"/>
          </p:cNvSpPr>
          <p:nvPr>
            <p:ph type="body" sz="quarter" idx="46"/>
          </p:nvPr>
        </p:nvSpPr>
        <p:spPr>
          <a:xfrm>
            <a:off x="6473369" y="2241550"/>
            <a:ext cx="4915356" cy="157734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buNone/>
              <a:defRPr lang="en-US" sz="1200" kern="1200" baseline="0" dirty="0">
                <a:solidFill>
                  <a:schemeClr val="tx1"/>
                </a:solidFill>
                <a:latin typeface="Univers for KPMG" panose="020B0603020202020204" pitchFamily="34" charset="0"/>
                <a:ea typeface="+mn-ea"/>
                <a:cs typeface="+mn-cs"/>
              </a:defRPr>
            </a:lvl1pPr>
            <a:lvl2pPr marL="271463" indent="-271463">
              <a:lnSpc>
                <a:spcPct val="90000"/>
              </a:lnSpc>
              <a:buFont typeface="Arial" panose="020B0604020202020204" pitchFamily="34" charset="0"/>
              <a:buChar char="—"/>
              <a:defRPr lang="en-US" sz="1200" kern="1200" baseline="0" dirty="0">
                <a:solidFill>
                  <a:schemeClr val="tx1"/>
                </a:solidFill>
                <a:latin typeface="Univers for KPMG" panose="020B0603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" name="Text Placeholder 14"/>
          <p:cNvSpPr>
            <a:spLocks noGrp="1"/>
          </p:cNvSpPr>
          <p:nvPr>
            <p:ph type="body" sz="quarter" idx="49"/>
          </p:nvPr>
        </p:nvSpPr>
        <p:spPr>
          <a:xfrm>
            <a:off x="803275" y="4458970"/>
            <a:ext cx="4915352" cy="157734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buNone/>
              <a:defRPr lang="en-US" sz="1200" kern="1200" baseline="0" dirty="0">
                <a:solidFill>
                  <a:schemeClr val="tx1"/>
                </a:solidFill>
                <a:latin typeface="Univers for KPMG" panose="020B0603020202020204" pitchFamily="34" charset="0"/>
                <a:ea typeface="+mn-ea"/>
                <a:cs typeface="+mn-cs"/>
              </a:defRPr>
            </a:lvl1pPr>
            <a:lvl2pPr marL="271463" indent="-271463">
              <a:lnSpc>
                <a:spcPct val="90000"/>
              </a:lnSpc>
              <a:buFont typeface="Arial" panose="020B0604020202020204" pitchFamily="34" charset="0"/>
              <a:buChar char="—"/>
              <a:defRPr lang="en-US" sz="1200" kern="1200" baseline="0" dirty="0">
                <a:solidFill>
                  <a:schemeClr val="tx1"/>
                </a:solidFill>
                <a:latin typeface="Univers for KPMG" panose="020B0603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4" name="Text Placeholder 14"/>
          <p:cNvSpPr>
            <a:spLocks noGrp="1"/>
          </p:cNvSpPr>
          <p:nvPr>
            <p:ph type="body" sz="quarter" idx="50"/>
          </p:nvPr>
        </p:nvSpPr>
        <p:spPr>
          <a:xfrm>
            <a:off x="6473369" y="4458970"/>
            <a:ext cx="4915356" cy="157734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buNone/>
              <a:defRPr lang="en-US" sz="1200" kern="1200" baseline="0" dirty="0">
                <a:solidFill>
                  <a:schemeClr val="tx1"/>
                </a:solidFill>
                <a:latin typeface="Univers for KPMG" panose="020B0603020202020204" pitchFamily="34" charset="0"/>
                <a:ea typeface="+mn-ea"/>
                <a:cs typeface="+mn-cs"/>
              </a:defRPr>
            </a:lvl1pPr>
            <a:lvl2pPr marL="271463" indent="-271463">
              <a:lnSpc>
                <a:spcPct val="90000"/>
              </a:lnSpc>
              <a:buFont typeface="Arial" panose="020B0604020202020204" pitchFamily="34" charset="0"/>
              <a:buChar char="—"/>
              <a:defRPr lang="en-US" sz="1200" kern="1200" baseline="0" dirty="0">
                <a:solidFill>
                  <a:schemeClr val="tx1"/>
                </a:solidFill>
                <a:latin typeface="Univers for KPMG" panose="020B0603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xmlns="" id="{8596B75A-C22A-4230-AD26-AD718C68DAEB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10885488" y="6438900"/>
            <a:ext cx="503237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0" bIns="0"/>
          <a:lstStyle/>
          <a:p>
            <a:pPr algn="r" eaLnBrk="1" hangingPunct="1">
              <a:spcBef>
                <a:spcPct val="40000"/>
              </a:spcBef>
            </a:pPr>
            <a:fld id="{F0D7A35E-E0DC-4514-8908-0BFD5B3FAFA5}" type="slidenum">
              <a:rPr lang="en-GB" altLang="en-US" sz="800">
                <a:latin typeface="Univers for KPMG"/>
                <a:cs typeface="Arial" pitchFamily="34" charset="0"/>
              </a:rPr>
              <a:pPr algn="r" eaLnBrk="1" hangingPunct="1">
                <a:spcBef>
                  <a:spcPct val="40000"/>
                </a:spcBef>
              </a:pPr>
              <a:t>‹#›</a:t>
            </a:fld>
            <a:endParaRPr lang="en-GB" altLang="en-US" sz="800" dirty="0">
              <a:latin typeface="Univers for KPMG"/>
              <a:cs typeface="Arial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19E65083-0463-4A43-A5C6-EAAD4286D47B}"/>
              </a:ext>
            </a:extLst>
          </p:cNvPr>
          <p:cNvCxnSpPr/>
          <p:nvPr userDrawn="1"/>
        </p:nvCxnSpPr>
        <p:spPr>
          <a:xfrm>
            <a:off x="803275" y="6411913"/>
            <a:ext cx="1058545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3A4D37C8-6F3B-4626-90AD-4F11E8048176}"/>
              </a:ext>
            </a:extLst>
          </p:cNvPr>
          <p:cNvCxnSpPr/>
          <p:nvPr userDrawn="1"/>
        </p:nvCxnSpPr>
        <p:spPr>
          <a:xfrm>
            <a:off x="803275" y="1350963"/>
            <a:ext cx="10585450" cy="0"/>
          </a:xfrm>
          <a:prstGeom prst="line">
            <a:avLst/>
          </a:prstGeom>
          <a:ln>
            <a:solidFill>
              <a:srgbClr val="00338D"/>
            </a:solidFill>
            <a:headEnd type="none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5"/>
          <p:cNvGrpSpPr>
            <a:grpSpLocks/>
          </p:cNvGrpSpPr>
          <p:nvPr userDrawn="1"/>
        </p:nvGrpSpPr>
        <p:grpSpPr bwMode="auto">
          <a:xfrm>
            <a:off x="6096000" y="2111375"/>
            <a:ext cx="5292725" cy="58738"/>
            <a:chOff x="6169026" y="2521993"/>
            <a:chExt cx="5219699" cy="5873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FB6795A2-7ACE-4D9A-B33C-607418D94954}"/>
                </a:ext>
              </a:extLst>
            </p:cNvPr>
            <p:cNvCxnSpPr/>
            <p:nvPr/>
          </p:nvCxnSpPr>
          <p:spPr>
            <a:xfrm>
              <a:off x="6200338" y="2552155"/>
              <a:ext cx="5188387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30CE9BB-6B46-4634-A9CC-91CDA4B8322F}"/>
                </a:ext>
              </a:extLst>
            </p:cNvPr>
            <p:cNvSpPr/>
            <p:nvPr/>
          </p:nvSpPr>
          <p:spPr>
            <a:xfrm>
              <a:off x="6169026" y="2521993"/>
              <a:ext cx="247364" cy="58737"/>
            </a:xfrm>
            <a:prstGeom prst="rect">
              <a:avLst/>
            </a:prstGeom>
            <a:solidFill>
              <a:srgbClr val="009A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Univers for KPMG" panose="020B060302020202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7AEDB280-E529-4F51-B463-56EA2ED06D60}"/>
                </a:ext>
              </a:extLst>
            </p:cNvPr>
            <p:cNvSpPr/>
            <p:nvPr/>
          </p:nvSpPr>
          <p:spPr>
            <a:xfrm>
              <a:off x="11141361" y="2521993"/>
              <a:ext cx="247364" cy="58737"/>
            </a:xfrm>
            <a:prstGeom prst="rect">
              <a:avLst/>
            </a:prstGeom>
            <a:solidFill>
              <a:srgbClr val="009A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Univers for KPMG" panose="020B0603020202020204" pitchFamily="34" charset="0"/>
              </a:endParaRPr>
            </a:p>
          </p:txBody>
        </p:sp>
      </p:grpSp>
      <p:grpSp>
        <p:nvGrpSpPr>
          <p:cNvPr id="14" name="Group 9"/>
          <p:cNvGrpSpPr>
            <a:grpSpLocks/>
          </p:cNvGrpSpPr>
          <p:nvPr userDrawn="1"/>
        </p:nvGrpSpPr>
        <p:grpSpPr bwMode="auto">
          <a:xfrm>
            <a:off x="6096000" y="6027738"/>
            <a:ext cx="5292725" cy="58737"/>
            <a:chOff x="6169026" y="2521993"/>
            <a:chExt cx="5219699" cy="5873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59D1229B-92B8-42FC-94F3-E0438626069B}"/>
                </a:ext>
              </a:extLst>
            </p:cNvPr>
            <p:cNvCxnSpPr/>
            <p:nvPr/>
          </p:nvCxnSpPr>
          <p:spPr>
            <a:xfrm>
              <a:off x="6200338" y="2552155"/>
              <a:ext cx="5188387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B5EBB361-EAF4-4A0D-8018-9562FD5F5A1A}"/>
                </a:ext>
              </a:extLst>
            </p:cNvPr>
            <p:cNvSpPr/>
            <p:nvPr/>
          </p:nvSpPr>
          <p:spPr>
            <a:xfrm>
              <a:off x="6169026" y="2521993"/>
              <a:ext cx="247364" cy="58737"/>
            </a:xfrm>
            <a:prstGeom prst="rect">
              <a:avLst/>
            </a:prstGeom>
            <a:solidFill>
              <a:srgbClr val="009A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Univers for KPMG" panose="020B0603020202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1A06781D-9260-4B18-B246-E933CEB0F2B5}"/>
                </a:ext>
              </a:extLst>
            </p:cNvPr>
            <p:cNvSpPr/>
            <p:nvPr/>
          </p:nvSpPr>
          <p:spPr>
            <a:xfrm>
              <a:off x="11141361" y="2521993"/>
              <a:ext cx="247364" cy="58737"/>
            </a:xfrm>
            <a:prstGeom prst="rect">
              <a:avLst/>
            </a:prstGeom>
            <a:solidFill>
              <a:srgbClr val="009A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Univers for KPMG" panose="020B0603020202020204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365126"/>
            <a:ext cx="10585449" cy="976312"/>
          </a:xfrm>
          <a:prstGeom prst="rect">
            <a:avLst/>
          </a:prstGeom>
        </p:spPr>
        <p:txBody>
          <a:bodyPr lIns="0" tIns="0" rIns="0" bIns="0" anchor="ctr"/>
          <a:lstStyle>
            <a:lvl1pPr eaLnBrk="1" hangingPunct="1">
              <a:lnSpc>
                <a:spcPct val="70000"/>
              </a:lnSpc>
              <a:defRPr lang="en-US" sz="5400" dirty="0">
                <a:solidFill>
                  <a:srgbClr val="00338D"/>
                </a:solidFill>
                <a:latin typeface="KPMG Extralight" panose="020B0303030202040204" pitchFamily="34" charset="0"/>
                <a:cs typeface="KPMG Extralight" panose="020B0303030202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40"/>
          </p:nvPr>
        </p:nvSpPr>
        <p:spPr bwMode="gray">
          <a:xfrm>
            <a:off x="803273" y="1808163"/>
            <a:ext cx="4915355" cy="325437"/>
          </a:xfrm>
          <a:prstGeom prst="rect">
            <a:avLst/>
          </a:prstGeom>
          <a:solidFill>
            <a:srgbClr val="00338D"/>
          </a:solidFill>
        </p:spPr>
        <p:txBody>
          <a:bodyPr lIns="144000" tIns="36000" rIns="72000" bIns="3600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1500" b="1" i="0" u="none" strike="noStrike" kern="1200" cap="none" spc="0" normalizeH="0" baseline="0" noProof="0">
                <a:solidFill>
                  <a:schemeClr val="bg1"/>
                </a:solidFill>
                <a:latin typeface="Univers for KPMG" panose="020B0603020202020204" pitchFamily="34" charset="0"/>
              </a:defRPr>
            </a:lvl1pPr>
            <a:lvl2pPr marL="361950" indent="-180975" eaLnBrk="1" hangingPunct="1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b="0" i="0" dirty="0" smtClean="0">
                <a:solidFill>
                  <a:schemeClr val="tx1"/>
                </a:solidFill>
                <a:latin typeface="Univers for KPMG" panose="020B0603020202020204" pitchFamily="34" charset="0"/>
                <a:cs typeface="Univers for KPMG Light"/>
              </a:defRPr>
            </a:lvl2pPr>
            <a:lvl3pPr marL="0" indent="0" eaLnBrk="1" hangingPunct="1">
              <a:spcBef>
                <a:spcPts val="600"/>
              </a:spcBef>
              <a:spcAft>
                <a:spcPts val="1200"/>
              </a:spcAft>
              <a:buFontTx/>
              <a:buNone/>
              <a:defRPr lang="en-US" sz="1200" b="0" i="0" dirty="0" smtClean="0">
                <a:solidFill>
                  <a:schemeClr val="tx1"/>
                </a:solidFill>
                <a:latin typeface="Univers for KPMG" panose="020B0603020202020204" pitchFamily="34" charset="0"/>
                <a:cs typeface="Univers for KPMG Light"/>
              </a:defRPr>
            </a:lvl3pPr>
            <a:lvl4pPr>
              <a:spcBef>
                <a:spcPts val="600"/>
              </a:spcBef>
              <a:defRPr sz="1200">
                <a:latin typeface="Univers for KPMG" panose="020B0603020202020204" pitchFamily="34" charset="0"/>
              </a:defRPr>
            </a:lvl4pPr>
            <a:lvl5pPr>
              <a:spcBef>
                <a:spcPts val="600"/>
              </a:spcBef>
              <a:defRPr sz="1200">
                <a:latin typeface="Univers for KPMG" panose="020B0603020202020204" pitchFamily="34" charset="0"/>
              </a:defRPr>
            </a:lvl5pPr>
            <a:lvl6pPr>
              <a:defRPr baseline="0"/>
            </a:lvl6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41"/>
          </p:nvPr>
        </p:nvSpPr>
        <p:spPr bwMode="gray">
          <a:xfrm>
            <a:off x="6095998" y="1787669"/>
            <a:ext cx="5292725" cy="324000"/>
          </a:xfrm>
          <a:prstGeom prst="rect">
            <a:avLst/>
          </a:prstGeom>
          <a:noFill/>
        </p:spPr>
        <p:txBody>
          <a:bodyPr lIns="0" tIns="36000" rIns="0" bIns="3600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1400" b="0" i="0" u="none" strike="noStrike" kern="1200" cap="none" spc="0" normalizeH="0" baseline="0" noProof="0" dirty="0" smtClean="0">
                <a:solidFill>
                  <a:srgbClr val="FF0000"/>
                </a:solidFill>
                <a:latin typeface="Univers for KPMG" panose="020B0603020202020204" pitchFamily="34" charset="0"/>
                <a:ea typeface="+mn-ea"/>
                <a:cs typeface="+mn-cs"/>
              </a:defRPr>
            </a:lvl1pPr>
            <a:lvl2pPr marL="361950" indent="-180975" eaLnBrk="1" hangingPunct="1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b="0" i="0" dirty="0" smtClean="0">
                <a:solidFill>
                  <a:schemeClr val="tx1"/>
                </a:solidFill>
                <a:latin typeface="Univers for KPMG" panose="020B0603020202020204" pitchFamily="34" charset="0"/>
                <a:cs typeface="Univers for KPMG Light"/>
              </a:defRPr>
            </a:lvl2pPr>
            <a:lvl3pPr marL="0" indent="0" eaLnBrk="1" hangingPunct="1">
              <a:spcBef>
                <a:spcPts val="600"/>
              </a:spcBef>
              <a:spcAft>
                <a:spcPts val="1200"/>
              </a:spcAft>
              <a:buFontTx/>
              <a:buNone/>
              <a:defRPr lang="en-US" sz="1200" b="0" i="0" dirty="0" smtClean="0">
                <a:solidFill>
                  <a:schemeClr val="tx1"/>
                </a:solidFill>
                <a:latin typeface="Univers for KPMG" panose="020B0603020202020204" pitchFamily="34" charset="0"/>
                <a:cs typeface="Univers for KPMG Light"/>
              </a:defRPr>
            </a:lvl3pPr>
            <a:lvl4pPr>
              <a:spcBef>
                <a:spcPts val="600"/>
              </a:spcBef>
              <a:defRPr sz="1200">
                <a:latin typeface="Univers for KPMG" panose="020B0603020202020204" pitchFamily="34" charset="0"/>
              </a:defRPr>
            </a:lvl4pPr>
            <a:lvl5pPr>
              <a:spcBef>
                <a:spcPts val="600"/>
              </a:spcBef>
              <a:defRPr sz="1200">
                <a:latin typeface="Univers for KPMG" panose="020B0603020202020204" pitchFamily="34" charset="0"/>
              </a:defRPr>
            </a:lvl5pPr>
            <a:lvl6pPr>
              <a:defRPr baseline="0"/>
            </a:lvl6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0" name="Text Placeholder 14"/>
          <p:cNvSpPr>
            <a:spLocks noGrp="1"/>
          </p:cNvSpPr>
          <p:nvPr>
            <p:ph type="body" sz="quarter" idx="44"/>
          </p:nvPr>
        </p:nvSpPr>
        <p:spPr>
          <a:xfrm>
            <a:off x="808118" y="2244409"/>
            <a:ext cx="4910510" cy="378412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buNone/>
              <a:defRPr lang="en-US" sz="1200" kern="1200" baseline="0" dirty="0">
                <a:solidFill>
                  <a:schemeClr val="tx1"/>
                </a:solidFill>
                <a:latin typeface="Univers for KPMG" panose="020B0603020202020204" pitchFamily="34" charset="0"/>
                <a:ea typeface="+mn-ea"/>
                <a:cs typeface="+mn-cs"/>
              </a:defRPr>
            </a:lvl1pPr>
            <a:lvl2pPr marL="271463" indent="-271463">
              <a:lnSpc>
                <a:spcPct val="90000"/>
              </a:lnSpc>
              <a:buFont typeface="Arial" panose="020B0604020202020204" pitchFamily="34" charset="0"/>
              <a:buChar char="—"/>
              <a:defRPr lang="en-US" sz="1200" kern="1200" baseline="0" dirty="0">
                <a:solidFill>
                  <a:schemeClr val="tx1"/>
                </a:solidFill>
                <a:latin typeface="Univers for KPMG" panose="020B0603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xmlns="" id="{8596B75A-C22A-4230-AD26-AD718C68DAEB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10885488" y="6438900"/>
            <a:ext cx="503237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0" bIns="0"/>
          <a:lstStyle/>
          <a:p>
            <a:pPr algn="r" eaLnBrk="1" hangingPunct="1">
              <a:spcBef>
                <a:spcPct val="40000"/>
              </a:spcBef>
            </a:pPr>
            <a:fld id="{142DDDBD-F897-4462-A39A-462710E2BCF3}" type="slidenum">
              <a:rPr lang="en-GB" altLang="en-US" sz="800">
                <a:latin typeface="Univers for KPMG"/>
                <a:cs typeface="Arial" pitchFamily="34" charset="0"/>
              </a:rPr>
              <a:pPr algn="r" eaLnBrk="1" hangingPunct="1">
                <a:spcBef>
                  <a:spcPct val="40000"/>
                </a:spcBef>
              </a:pPr>
              <a:t>‹#›</a:t>
            </a:fld>
            <a:endParaRPr lang="en-GB" altLang="en-US" sz="800" dirty="0">
              <a:latin typeface="Univers for KPMG"/>
              <a:cs typeface="Arial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19E65083-0463-4A43-A5C6-EAAD4286D47B}"/>
              </a:ext>
            </a:extLst>
          </p:cNvPr>
          <p:cNvCxnSpPr/>
          <p:nvPr userDrawn="1"/>
        </p:nvCxnSpPr>
        <p:spPr>
          <a:xfrm>
            <a:off x="803275" y="6411913"/>
            <a:ext cx="1058545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39754C89-E43D-46F1-A031-DE947504091E}"/>
              </a:ext>
            </a:extLst>
          </p:cNvPr>
          <p:cNvCxnSpPr/>
          <p:nvPr userDrawn="1"/>
        </p:nvCxnSpPr>
        <p:spPr>
          <a:xfrm>
            <a:off x="803275" y="1350963"/>
            <a:ext cx="10585450" cy="0"/>
          </a:xfrm>
          <a:prstGeom prst="line">
            <a:avLst/>
          </a:prstGeom>
          <a:ln>
            <a:solidFill>
              <a:srgbClr val="00338D"/>
            </a:solidFill>
            <a:headEnd type="none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365126"/>
            <a:ext cx="10585449" cy="976312"/>
          </a:xfrm>
          <a:prstGeom prst="rect">
            <a:avLst/>
          </a:prstGeom>
        </p:spPr>
        <p:txBody>
          <a:bodyPr lIns="0" tIns="0" rIns="0" bIns="0" anchor="ctr"/>
          <a:lstStyle>
            <a:lvl1pPr eaLnBrk="1" hangingPunct="1">
              <a:lnSpc>
                <a:spcPct val="70000"/>
              </a:lnSpc>
              <a:defRPr lang="en-US" sz="5400" dirty="0">
                <a:solidFill>
                  <a:srgbClr val="00338D"/>
                </a:solidFill>
                <a:latin typeface="KPMG Extralight" panose="020B0303030202040204" pitchFamily="34" charset="0"/>
                <a:cs typeface="KPMG Extralight" panose="020B0303030202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40"/>
          </p:nvPr>
        </p:nvSpPr>
        <p:spPr bwMode="gray">
          <a:xfrm>
            <a:off x="803273" y="1808163"/>
            <a:ext cx="4915355" cy="325437"/>
          </a:xfrm>
          <a:prstGeom prst="rect">
            <a:avLst/>
          </a:prstGeom>
          <a:solidFill>
            <a:srgbClr val="00338D"/>
          </a:solidFill>
        </p:spPr>
        <p:txBody>
          <a:bodyPr lIns="144000" tIns="36000" rIns="72000" bIns="3600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1500" b="1" i="0" u="none" strike="noStrike" kern="1200" cap="none" spc="0" normalizeH="0" baseline="0" noProof="0">
                <a:solidFill>
                  <a:schemeClr val="bg1"/>
                </a:solidFill>
                <a:latin typeface="Univers for KPMG" panose="020B0603020202020204" pitchFamily="34" charset="0"/>
              </a:defRPr>
            </a:lvl1pPr>
            <a:lvl2pPr marL="361950" indent="-180975" eaLnBrk="1" hangingPunct="1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b="0" i="0" dirty="0" smtClean="0">
                <a:solidFill>
                  <a:schemeClr val="tx1"/>
                </a:solidFill>
                <a:latin typeface="Univers for KPMG" panose="020B0603020202020204" pitchFamily="34" charset="0"/>
                <a:cs typeface="Univers for KPMG Light"/>
              </a:defRPr>
            </a:lvl2pPr>
            <a:lvl3pPr marL="0" indent="0" eaLnBrk="1" hangingPunct="1">
              <a:spcBef>
                <a:spcPts val="600"/>
              </a:spcBef>
              <a:spcAft>
                <a:spcPts val="1200"/>
              </a:spcAft>
              <a:buFontTx/>
              <a:buNone/>
              <a:defRPr lang="en-US" sz="1200" b="0" i="0" dirty="0" smtClean="0">
                <a:solidFill>
                  <a:schemeClr val="tx1"/>
                </a:solidFill>
                <a:latin typeface="Univers for KPMG" panose="020B0603020202020204" pitchFamily="34" charset="0"/>
                <a:cs typeface="Univers for KPMG Light"/>
              </a:defRPr>
            </a:lvl3pPr>
            <a:lvl4pPr>
              <a:spcBef>
                <a:spcPts val="600"/>
              </a:spcBef>
              <a:defRPr sz="1200">
                <a:latin typeface="Univers for KPMG" panose="020B0603020202020204" pitchFamily="34" charset="0"/>
              </a:defRPr>
            </a:lvl4pPr>
            <a:lvl5pPr>
              <a:spcBef>
                <a:spcPts val="600"/>
              </a:spcBef>
              <a:defRPr sz="1200">
                <a:latin typeface="Univers for KPMG" panose="020B0603020202020204" pitchFamily="34" charset="0"/>
              </a:defRPr>
            </a:lvl5pPr>
            <a:lvl6pPr>
              <a:defRPr baseline="0"/>
            </a:lvl6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6416676" y="1808163"/>
            <a:ext cx="4724399" cy="424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Univers for KPMG" panose="020B0603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44"/>
          </p:nvPr>
        </p:nvSpPr>
        <p:spPr>
          <a:xfrm>
            <a:off x="808118" y="2244409"/>
            <a:ext cx="4910510" cy="378412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buNone/>
              <a:defRPr lang="en-US" sz="1200" kern="1200" baseline="0" dirty="0">
                <a:solidFill>
                  <a:schemeClr val="tx1"/>
                </a:solidFill>
                <a:latin typeface="Univers for KPMG" panose="020B0603020202020204" pitchFamily="34" charset="0"/>
                <a:ea typeface="+mn-ea"/>
                <a:cs typeface="+mn-cs"/>
              </a:defRPr>
            </a:lvl1pPr>
            <a:lvl2pPr marL="271463" indent="-271463">
              <a:lnSpc>
                <a:spcPct val="90000"/>
              </a:lnSpc>
              <a:buFont typeface="Arial" panose="020B0604020202020204" pitchFamily="34" charset="0"/>
              <a:buChar char="—"/>
              <a:defRPr lang="en-US" sz="1200" kern="1200" baseline="0" dirty="0">
                <a:solidFill>
                  <a:schemeClr val="tx1"/>
                </a:solidFill>
                <a:latin typeface="Univers for KPMG" panose="020B0603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xmlns="" id="{8596B75A-C22A-4230-AD26-AD718C68DAEB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10885488" y="6438900"/>
            <a:ext cx="503237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0" bIns="0"/>
          <a:lstStyle/>
          <a:p>
            <a:pPr algn="r" eaLnBrk="1" hangingPunct="1">
              <a:spcBef>
                <a:spcPct val="40000"/>
              </a:spcBef>
            </a:pPr>
            <a:fld id="{074C1B84-EE8E-4464-BC65-6BB6C5FF9203}" type="slidenum">
              <a:rPr lang="en-GB" altLang="en-US" sz="800">
                <a:latin typeface="Univers for KPMG"/>
                <a:cs typeface="Arial" pitchFamily="34" charset="0"/>
              </a:rPr>
              <a:pPr algn="r" eaLnBrk="1" hangingPunct="1">
                <a:spcBef>
                  <a:spcPct val="40000"/>
                </a:spcBef>
              </a:pPr>
              <a:t>‹#›</a:t>
            </a:fld>
            <a:endParaRPr lang="en-GB" altLang="en-US" sz="800" dirty="0">
              <a:latin typeface="Univers for KPMG"/>
              <a:cs typeface="Arial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19E65083-0463-4A43-A5C6-EAAD4286D47B}"/>
              </a:ext>
            </a:extLst>
          </p:cNvPr>
          <p:cNvCxnSpPr/>
          <p:nvPr userDrawn="1"/>
        </p:nvCxnSpPr>
        <p:spPr>
          <a:xfrm>
            <a:off x="803275" y="6411913"/>
            <a:ext cx="1058545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217F286-99F8-4E8D-99ED-310248C1B60F}"/>
              </a:ext>
            </a:extLst>
          </p:cNvPr>
          <p:cNvSpPr/>
          <p:nvPr userDrawn="1"/>
        </p:nvSpPr>
        <p:spPr>
          <a:xfrm>
            <a:off x="1231900" y="0"/>
            <a:ext cx="10960100" cy="6858000"/>
          </a:xfrm>
          <a:prstGeom prst="rect">
            <a:avLst/>
          </a:prstGeom>
          <a:solidFill>
            <a:srgbClr val="4836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KPMG Light"/>
              <a:cs typeface="KPMG Light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xmlns="" id="{2AD06848-B040-4B80-9570-90E8A9B620AB}"/>
              </a:ext>
            </a:extLst>
          </p:cNvPr>
          <p:cNvSpPr/>
          <p:nvPr userDrawn="1"/>
        </p:nvSpPr>
        <p:spPr>
          <a:xfrm>
            <a:off x="0" y="0"/>
            <a:ext cx="1231900" cy="6858000"/>
          </a:xfrm>
          <a:custGeom>
            <a:avLst/>
            <a:gdLst/>
            <a:ahLst/>
            <a:cxnLst/>
            <a:rect l="l" t="t" r="r" b="b"/>
            <a:pathLst>
              <a:path w="1742046" h="7772400">
                <a:moveTo>
                  <a:pt x="0" y="7772400"/>
                </a:moveTo>
                <a:lnTo>
                  <a:pt x="1742046" y="7772400"/>
                </a:lnTo>
                <a:lnTo>
                  <a:pt x="1742046" y="0"/>
                </a:lnTo>
                <a:lnTo>
                  <a:pt x="0" y="0"/>
                </a:lnTo>
                <a:lnTo>
                  <a:pt x="0" y="7772400"/>
                </a:lnTo>
                <a:close/>
              </a:path>
            </a:pathLst>
          </a:custGeom>
          <a:solidFill>
            <a:srgbClr val="005EB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KPMG Light"/>
              <a:cs typeface="KPMG Light"/>
            </a:endParaRPr>
          </a:p>
        </p:txBody>
      </p:sp>
      <p:pic>
        <p:nvPicPr>
          <p:cNvPr id="8" name="Picture 7" descr="KPMG_NoCP_white_US_283_6780.eps"/>
          <p:cNvPicPr>
            <a:picLocks noChangeAspect="1"/>
          </p:cNvPicPr>
          <p:nvPr userDrawn="1"/>
        </p:nvPicPr>
        <p:blipFill>
          <a:blip r:embed="rId2" cstate="print"/>
          <a:srcRect l="7816" t="22176" r="7816" b="22176"/>
          <a:stretch>
            <a:fillRect/>
          </a:stretch>
        </p:blipFill>
        <p:spPr bwMode="auto">
          <a:xfrm>
            <a:off x="1631950" y="693738"/>
            <a:ext cx="1077913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596438" y="192088"/>
            <a:ext cx="2382837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32178" y="1352270"/>
            <a:ext cx="6394222" cy="2949575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1000">
                <a:solidFill>
                  <a:schemeClr val="bg1"/>
                </a:solidFill>
                <a:latin typeface="KPMG Extralight" panose="020B0303030202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xmlns="" id="{8596B75A-C22A-4230-AD26-AD718C68DAEB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10885488" y="6438900"/>
            <a:ext cx="503237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0" bIns="0"/>
          <a:lstStyle/>
          <a:p>
            <a:pPr algn="r" eaLnBrk="1" hangingPunct="1">
              <a:spcBef>
                <a:spcPct val="40000"/>
              </a:spcBef>
            </a:pPr>
            <a:fld id="{D97794DA-DCB2-478F-8B39-CDA9482E431A}" type="slidenum">
              <a:rPr lang="en-GB" altLang="en-US" sz="800">
                <a:latin typeface="Univers for KPMG"/>
                <a:cs typeface="Arial" pitchFamily="34" charset="0"/>
              </a:rPr>
              <a:pPr algn="r" eaLnBrk="1" hangingPunct="1">
                <a:spcBef>
                  <a:spcPct val="40000"/>
                </a:spcBef>
              </a:pPr>
              <a:t>‹#›</a:t>
            </a:fld>
            <a:endParaRPr lang="en-GB" altLang="en-US" sz="800" dirty="0">
              <a:latin typeface="Univers for KPMG"/>
              <a:cs typeface="Arial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19E65083-0463-4A43-A5C6-EAAD4286D47B}"/>
              </a:ext>
            </a:extLst>
          </p:cNvPr>
          <p:cNvCxnSpPr/>
          <p:nvPr userDrawn="1"/>
        </p:nvCxnSpPr>
        <p:spPr>
          <a:xfrm>
            <a:off x="803275" y="6411913"/>
            <a:ext cx="1058545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9FEEA9A-53E5-49FA-B564-B4DC741A796C}"/>
              </a:ext>
            </a:extLst>
          </p:cNvPr>
          <p:cNvSpPr/>
          <p:nvPr userDrawn="1"/>
        </p:nvSpPr>
        <p:spPr>
          <a:xfrm>
            <a:off x="-63500" y="0"/>
            <a:ext cx="122555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 Light" panose="020F0302020204030204" pitchFamily="34" charset="0"/>
              <a:cs typeface="KPMG Light"/>
            </a:endParaRPr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xmlns="" id="{F7D1B7C2-7978-4B08-8EB3-086C0195AD48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10885488" y="6438900"/>
            <a:ext cx="503237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0" bIns="0"/>
          <a:lstStyle/>
          <a:p>
            <a:pPr algn="r" eaLnBrk="1" hangingPunct="1">
              <a:spcBef>
                <a:spcPct val="40000"/>
              </a:spcBef>
            </a:pPr>
            <a:fld id="{CF954BC2-38A3-4498-A394-29FE860259B3}" type="slidenum">
              <a:rPr lang="en-GB" altLang="en-US" sz="800">
                <a:latin typeface="Univers for KPMG"/>
                <a:cs typeface="Arial" pitchFamily="34" charset="0"/>
              </a:rPr>
              <a:pPr algn="r" eaLnBrk="1" hangingPunct="1">
                <a:spcBef>
                  <a:spcPct val="40000"/>
                </a:spcBef>
              </a:pPr>
              <a:t>‹#›</a:t>
            </a:fld>
            <a:endParaRPr lang="en-GB" altLang="en-US" sz="800" dirty="0">
              <a:latin typeface="Univers for KPMG"/>
              <a:cs typeface="Arial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CAB861C1-911E-4B81-AFB9-92203DD7A5B6}"/>
              </a:ext>
            </a:extLst>
          </p:cNvPr>
          <p:cNvCxnSpPr/>
          <p:nvPr userDrawn="1"/>
        </p:nvCxnSpPr>
        <p:spPr>
          <a:xfrm>
            <a:off x="803275" y="6411913"/>
            <a:ext cx="1058545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4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88" y="93663"/>
            <a:ext cx="1450975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Placeholder 14"/>
          <p:cNvSpPr>
            <a:spLocks noGrp="1"/>
          </p:cNvSpPr>
          <p:nvPr>
            <p:ph type="body" sz="quarter" idx="44"/>
          </p:nvPr>
        </p:nvSpPr>
        <p:spPr>
          <a:xfrm>
            <a:off x="300038" y="1412875"/>
            <a:ext cx="11591925" cy="49688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buNone/>
              <a:defRPr lang="en-US" sz="2000" kern="1200" baseline="0" dirty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271463" indent="-271463">
              <a:lnSpc>
                <a:spcPct val="90000"/>
              </a:lnSpc>
              <a:buFont typeface="Arial" panose="020B0604020202020204" pitchFamily="34" charset="0"/>
              <a:buChar char="—"/>
              <a:defRPr lang="en-US" sz="1600" kern="1200" baseline="0" dirty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679712" y="93133"/>
            <a:ext cx="10212251" cy="1073462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eaLnBrk="1" hangingPunct="1">
              <a:lnSpc>
                <a:spcPct val="80000"/>
              </a:lnSpc>
              <a:defRPr lang="en-US" sz="3200" dirty="0">
                <a:solidFill>
                  <a:schemeClr val="tx1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59536" y="1352270"/>
            <a:ext cx="9859264" cy="2949575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72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ransition spd="med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88" y="93663"/>
            <a:ext cx="1450975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Placeholder 14"/>
          <p:cNvSpPr>
            <a:spLocks noGrp="1"/>
          </p:cNvSpPr>
          <p:nvPr>
            <p:ph type="body" sz="quarter" idx="44"/>
          </p:nvPr>
        </p:nvSpPr>
        <p:spPr>
          <a:xfrm>
            <a:off x="300038" y="1412875"/>
            <a:ext cx="11591925" cy="49688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buNone/>
              <a:defRPr lang="en-US" sz="2000" kern="1200" baseline="0" dirty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271463" indent="-271463">
              <a:lnSpc>
                <a:spcPct val="90000"/>
              </a:lnSpc>
              <a:buFont typeface="Arial" panose="020B0604020202020204" pitchFamily="34" charset="0"/>
              <a:buChar char="—"/>
              <a:defRPr lang="en-US" sz="1600" kern="1200" baseline="0" dirty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679712" y="93133"/>
            <a:ext cx="10212251" cy="1073462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eaLnBrk="1" hangingPunct="1">
              <a:lnSpc>
                <a:spcPct val="80000"/>
              </a:lnSpc>
              <a:defRPr lang="en-US" sz="3200" dirty="0">
                <a:solidFill>
                  <a:schemeClr val="tx1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45B6F340-3213-4BC4-97F7-707D997D7681}"/>
              </a:ext>
            </a:extLst>
          </p:cNvPr>
          <p:cNvCxnSpPr/>
          <p:nvPr userDrawn="1"/>
        </p:nvCxnSpPr>
        <p:spPr>
          <a:xfrm>
            <a:off x="803275" y="6411913"/>
            <a:ext cx="1058545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10">
            <a:extLst>
              <a:ext uri="{FF2B5EF4-FFF2-40B4-BE49-F238E27FC236}">
                <a16:creationId xmlns:a16="http://schemas.microsoft.com/office/drawing/2014/main" xmlns="" id="{761E719D-80AD-4B71-8B27-0C013B000947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10885488" y="6438900"/>
            <a:ext cx="503237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0" bIns="0"/>
          <a:lstStyle/>
          <a:p>
            <a:pPr algn="r" eaLnBrk="1" hangingPunct="1">
              <a:spcBef>
                <a:spcPct val="40000"/>
              </a:spcBef>
            </a:pPr>
            <a:fld id="{D1B77CAA-7519-43B2-9D0A-2B1F905B41F2}" type="slidenum">
              <a:rPr lang="en-GB" altLang="en-US" sz="800">
                <a:latin typeface="Univers for KPMG"/>
                <a:cs typeface="Arial" pitchFamily="34" charset="0"/>
              </a:rPr>
              <a:pPr algn="r" eaLnBrk="1" hangingPunct="1">
                <a:spcBef>
                  <a:spcPct val="40000"/>
                </a:spcBef>
              </a:pPr>
              <a:t>‹#›</a:t>
            </a:fld>
            <a:endParaRPr lang="en-GB" altLang="en-US" sz="800" dirty="0">
              <a:latin typeface="Univers for KPMG"/>
              <a:cs typeface="Arial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C936DFA-0B42-454B-AE64-70FAA69FFA5A}"/>
              </a:ext>
            </a:extLst>
          </p:cNvPr>
          <p:cNvSpPr/>
          <p:nvPr userDrawn="1"/>
        </p:nvSpPr>
        <p:spPr>
          <a:xfrm>
            <a:off x="1231900" y="0"/>
            <a:ext cx="10960100" cy="6858000"/>
          </a:xfrm>
          <a:prstGeom prst="rect">
            <a:avLst/>
          </a:prstGeom>
          <a:solidFill>
            <a:srgbClr val="4836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KPMG Light"/>
              <a:cs typeface="KPMG Light"/>
            </a:endParaRP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xmlns="" id="{51AE39A6-3DB1-48C1-ABEA-8CEDD7C514CC}"/>
              </a:ext>
            </a:extLst>
          </p:cNvPr>
          <p:cNvSpPr/>
          <p:nvPr userDrawn="1"/>
        </p:nvSpPr>
        <p:spPr>
          <a:xfrm>
            <a:off x="0" y="0"/>
            <a:ext cx="1231900" cy="6858000"/>
          </a:xfrm>
          <a:custGeom>
            <a:avLst/>
            <a:gdLst/>
            <a:ahLst/>
            <a:cxnLst/>
            <a:rect l="l" t="t" r="r" b="b"/>
            <a:pathLst>
              <a:path w="1742046" h="7772400">
                <a:moveTo>
                  <a:pt x="0" y="7772400"/>
                </a:moveTo>
                <a:lnTo>
                  <a:pt x="1742046" y="7772400"/>
                </a:lnTo>
                <a:lnTo>
                  <a:pt x="1742046" y="0"/>
                </a:lnTo>
                <a:lnTo>
                  <a:pt x="0" y="0"/>
                </a:lnTo>
                <a:lnTo>
                  <a:pt x="0" y="7772400"/>
                </a:lnTo>
                <a:close/>
              </a:path>
            </a:pathLst>
          </a:custGeom>
          <a:solidFill>
            <a:srgbClr val="005EB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dirty="0">
              <a:latin typeface="KPMG Light"/>
              <a:cs typeface="KPMG Ligh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DEF6A9B-6ED7-4E45-BC3F-3AF224AECBA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31950" y="6102350"/>
            <a:ext cx="41544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100" dirty="0">
                <a:solidFill>
                  <a:schemeClr val="bg1"/>
                </a:solidFill>
                <a:latin typeface="Univers for KPMG" panose="020B0603020202020204" pitchFamily="34" charset="0"/>
              </a:rPr>
              <a:t>KPMG.com/in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2E4990F0-1F41-4222-9704-DE330173AF81}"/>
              </a:ext>
            </a:extLst>
          </p:cNvPr>
          <p:cNvCxnSpPr/>
          <p:nvPr userDrawn="1"/>
        </p:nvCxnSpPr>
        <p:spPr>
          <a:xfrm>
            <a:off x="1631950" y="5943600"/>
            <a:ext cx="18954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632179" y="1467415"/>
            <a:ext cx="8530996" cy="228331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70000"/>
              </a:lnSpc>
              <a:defRPr sz="11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1632179" y="5660878"/>
            <a:ext cx="3984852" cy="18339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280"/>
              </a:spcBef>
              <a:spcAft>
                <a:spcPts val="0"/>
              </a:spcAft>
              <a:buNone/>
              <a:defRPr sz="1100">
                <a:solidFill>
                  <a:srgbClr val="FFFFFF"/>
                </a:solidFill>
                <a:latin typeface="Univers for KPMG" panose="020B0603020202020204" pitchFamily="34" charset="0"/>
                <a:cs typeface="Univers for KPMG" panose="020B0603020202020204" pitchFamily="34" charset="0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632179" y="4022693"/>
            <a:ext cx="3984852" cy="56750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28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  <a:latin typeface="Univers for KPMG" panose="020B0603020202020204" pitchFamily="34" charset="0"/>
                <a:cs typeface="Univers for KPMG" panose="020B0603020202020204" pitchFamily="34" charset="0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11611E6-C53D-4296-9CA9-59CA87B0E299}"/>
              </a:ext>
            </a:extLst>
          </p:cNvPr>
          <p:cNvSpPr/>
          <p:nvPr userDrawn="1"/>
        </p:nvSpPr>
        <p:spPr>
          <a:xfrm>
            <a:off x="-63500" y="0"/>
            <a:ext cx="122555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 Light" panose="020F0302020204030204" pitchFamily="34" charset="0"/>
              <a:cs typeface="KPMG Light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59536" y="1352270"/>
            <a:ext cx="9859264" cy="2949575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72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ransition spd="med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KPMG_NoCP_white_US_283_6780.eps"/>
          <p:cNvPicPr>
            <a:picLocks noChangeAspect="1"/>
          </p:cNvPicPr>
          <p:nvPr userDrawn="1"/>
        </p:nvPicPr>
        <p:blipFill>
          <a:blip r:embed="rId2" cstate="print"/>
          <a:srcRect l="7816" t="22176" r="7816" b="22176"/>
          <a:stretch>
            <a:fillRect/>
          </a:stretch>
        </p:blipFill>
        <p:spPr bwMode="auto">
          <a:xfrm>
            <a:off x="688975" y="665163"/>
            <a:ext cx="1077913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8"/>
          <p:cNvSpPr>
            <a:spLocks noGrp="1"/>
          </p:cNvSpPr>
          <p:nvPr>
            <p:ph type="title"/>
          </p:nvPr>
        </p:nvSpPr>
        <p:spPr>
          <a:xfrm>
            <a:off x="688747" y="1467415"/>
            <a:ext cx="9640585" cy="2770736"/>
          </a:xfrm>
          <a:prstGeom prst="rect">
            <a:avLst/>
          </a:prstGeom>
        </p:spPr>
        <p:txBody>
          <a:bodyPr lIns="0" tIns="0" rIns="0" bIns="0" anchor="ctr"/>
          <a:lstStyle>
            <a:lvl1pPr>
              <a:lnSpc>
                <a:spcPct val="70000"/>
              </a:lnSpc>
              <a:defRPr sz="80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ransition spd="med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6FB1129-182F-427D-8810-B7F266B49D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fld id="{29090005-9FA7-41F1-B9ED-A7F7706B38B4}" type="datetimeFigureOut">
              <a:rPr lang="en-US"/>
              <a:pPr>
                <a:defRPr/>
              </a:pPr>
              <a:t>4/14/2020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71A7800-7226-429F-9DF5-25A03EDEA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49039B4-6599-4859-BFD4-E7D1BD279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fld id="{19C8D68D-3FD7-479A-971B-D5998E842DF0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4"/>
          <p:cNvSpPr>
            <a:spLocks noGrp="1"/>
          </p:cNvSpPr>
          <p:nvPr>
            <p:ph type="body" sz="quarter" idx="44"/>
          </p:nvPr>
        </p:nvSpPr>
        <p:spPr>
          <a:xfrm>
            <a:off x="300038" y="1412875"/>
            <a:ext cx="11591925" cy="49688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buNone/>
              <a:defRPr lang="en-US" sz="2000" kern="1200" baseline="0" dirty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271463" indent="-271463">
              <a:lnSpc>
                <a:spcPct val="90000"/>
              </a:lnSpc>
              <a:buFont typeface="Arial" panose="020B0604020202020204" pitchFamily="34" charset="0"/>
              <a:buChar char="—"/>
              <a:defRPr lang="en-US" sz="1600" kern="1200" baseline="0" dirty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679712" y="93133"/>
            <a:ext cx="10212251" cy="1073462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eaLnBrk="1" hangingPunct="1">
              <a:lnSpc>
                <a:spcPct val="80000"/>
              </a:lnSpc>
              <a:defRPr lang="en-US" sz="3200" dirty="0">
                <a:solidFill>
                  <a:schemeClr val="tx1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59536" y="1352270"/>
            <a:ext cx="9859264" cy="2949575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72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ransition spd="med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90FB378-0C39-4557-A7A8-833527CE6988}"/>
              </a:ext>
            </a:extLst>
          </p:cNvPr>
          <p:cNvSpPr/>
          <p:nvPr userDrawn="1"/>
        </p:nvSpPr>
        <p:spPr>
          <a:xfrm>
            <a:off x="-63500" y="0"/>
            <a:ext cx="122555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 Light" panose="020F0302020204030204" pitchFamily="34" charset="0"/>
              <a:cs typeface="KPMG Light"/>
            </a:endParaRPr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xmlns="" id="{A8499F94-CDFA-4E2A-8C8D-6172C0899F02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10885488" y="6438900"/>
            <a:ext cx="503237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0" bIns="0"/>
          <a:lstStyle/>
          <a:p>
            <a:pPr algn="r" eaLnBrk="1" hangingPunct="1">
              <a:spcBef>
                <a:spcPct val="40000"/>
              </a:spcBef>
            </a:pPr>
            <a:fld id="{676ED27B-A2BF-48B1-9935-53238BE3889A}" type="slidenum">
              <a:rPr lang="en-GB" altLang="en-US" sz="800">
                <a:solidFill>
                  <a:srgbClr val="000000"/>
                </a:solidFill>
                <a:latin typeface="Univers for KPMG"/>
                <a:cs typeface="Arial" pitchFamily="34" charset="0"/>
              </a:rPr>
              <a:pPr algn="r" eaLnBrk="1" hangingPunct="1">
                <a:spcBef>
                  <a:spcPct val="40000"/>
                </a:spcBef>
              </a:pPr>
              <a:t>‹#›</a:t>
            </a:fld>
            <a:endParaRPr lang="en-GB" altLang="en-US" sz="800" dirty="0">
              <a:solidFill>
                <a:srgbClr val="000000"/>
              </a:solidFill>
              <a:latin typeface="Univers for KPMG"/>
              <a:cs typeface="Arial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D52B934A-F3B4-4172-9834-726E0CEBD189}"/>
              </a:ext>
            </a:extLst>
          </p:cNvPr>
          <p:cNvCxnSpPr/>
          <p:nvPr userDrawn="1"/>
        </p:nvCxnSpPr>
        <p:spPr>
          <a:xfrm>
            <a:off x="803275" y="6411913"/>
            <a:ext cx="1058545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1">
            <a:extLst>
              <a:ext uri="{FF2B5EF4-FFF2-40B4-BE49-F238E27FC236}">
                <a16:creationId xmlns:a16="http://schemas.microsoft.com/office/drawing/2014/main" xmlns="" id="{9307154E-702A-411B-AAD7-A6C22B1B5A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fld id="{99284E4B-9FFF-4904-91A1-251BBF75E26C}" type="datetimeFigureOut">
              <a:rPr lang="en-US"/>
              <a:pPr>
                <a:defRPr/>
              </a:pPr>
              <a:t>4/14/2020</a:t>
            </a:fld>
            <a:endParaRPr lang="en-US" dirty="0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xmlns="" id="{10EE06F9-28E8-4D52-AFBA-ADC2C222A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xmlns="" id="{3D4F365A-F22A-4AE6-9B68-2055C7CDA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fld id="{812C785F-9E8C-4DD9-88E7-6C6A76739380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5">
            <a:extLst>
              <a:ext uri="{FF2B5EF4-FFF2-40B4-BE49-F238E27FC236}">
                <a16:creationId xmlns:a16="http://schemas.microsoft.com/office/drawing/2014/main" xmlns="" id="{E72FC13C-0149-4DD2-8D07-B2B0DA28C257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10885488" y="6438900"/>
            <a:ext cx="503237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0" bIns="0"/>
          <a:lstStyle/>
          <a:p>
            <a:pPr algn="r" eaLnBrk="1" hangingPunct="1">
              <a:spcBef>
                <a:spcPct val="40000"/>
              </a:spcBef>
            </a:pPr>
            <a:fld id="{FE18A0DC-F880-4154-9C48-00C93B9BC7E0}" type="slidenum">
              <a:rPr lang="en-GB" altLang="en-US" sz="800">
                <a:latin typeface="Univers for KPMG"/>
                <a:cs typeface="Arial" pitchFamily="34" charset="0"/>
              </a:rPr>
              <a:pPr algn="r" eaLnBrk="1" hangingPunct="1">
                <a:spcBef>
                  <a:spcPct val="40000"/>
                </a:spcBef>
              </a:pPr>
              <a:t>‹#›</a:t>
            </a:fld>
            <a:endParaRPr lang="en-GB" altLang="en-US" sz="800" dirty="0">
              <a:latin typeface="Univers for KPMG"/>
              <a:cs typeface="Arial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EC9EA669-0D7D-4F93-A5C1-E88A9A94E98E}"/>
              </a:ext>
            </a:extLst>
          </p:cNvPr>
          <p:cNvCxnSpPr/>
          <p:nvPr userDrawn="1"/>
        </p:nvCxnSpPr>
        <p:spPr>
          <a:xfrm>
            <a:off x="803275" y="6411913"/>
            <a:ext cx="1058545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81DB4A24-57C2-48A8-AD9E-C39039833218}"/>
              </a:ext>
            </a:extLst>
          </p:cNvPr>
          <p:cNvSpPr/>
          <p:nvPr userDrawn="1"/>
        </p:nvSpPr>
        <p:spPr>
          <a:xfrm>
            <a:off x="814388" y="1576388"/>
            <a:ext cx="1979612" cy="1979612"/>
          </a:xfrm>
          <a:prstGeom prst="rect">
            <a:avLst/>
          </a:prstGeom>
          <a:solidFill>
            <a:srgbClr val="0033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Univers for KPMG" panose="020B0603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BD3A7CB6-CF2B-47DC-AA6F-E79D79A2383F}"/>
              </a:ext>
            </a:extLst>
          </p:cNvPr>
          <p:cNvSpPr/>
          <p:nvPr userDrawn="1"/>
        </p:nvSpPr>
        <p:spPr>
          <a:xfrm>
            <a:off x="2938463" y="1576388"/>
            <a:ext cx="1979612" cy="1979612"/>
          </a:xfrm>
          <a:prstGeom prst="rect">
            <a:avLst/>
          </a:prstGeom>
          <a:solidFill>
            <a:srgbClr val="483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Univers for KPMG" panose="020B0603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B7B9D15C-CCCE-4F92-830F-2D60907AB764}"/>
              </a:ext>
            </a:extLst>
          </p:cNvPr>
          <p:cNvSpPr/>
          <p:nvPr userDrawn="1"/>
        </p:nvSpPr>
        <p:spPr>
          <a:xfrm>
            <a:off x="5072063" y="1576388"/>
            <a:ext cx="1979612" cy="1979612"/>
          </a:xfrm>
          <a:prstGeom prst="rect">
            <a:avLst/>
          </a:prstGeom>
          <a:solidFill>
            <a:srgbClr val="0033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Univers for KPMG" panose="020B0603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4E8354A0-6671-4C77-A56B-E09CB0759D28}"/>
              </a:ext>
            </a:extLst>
          </p:cNvPr>
          <p:cNvSpPr/>
          <p:nvPr userDrawn="1"/>
        </p:nvSpPr>
        <p:spPr>
          <a:xfrm>
            <a:off x="814388" y="3671888"/>
            <a:ext cx="1979612" cy="1979612"/>
          </a:xfrm>
          <a:prstGeom prst="rect">
            <a:avLst/>
          </a:prstGeom>
          <a:solidFill>
            <a:srgbClr val="483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Univers for KPMG" panose="020B0603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D3842C91-8D64-47BF-B27F-CB49B74E0380}"/>
              </a:ext>
            </a:extLst>
          </p:cNvPr>
          <p:cNvSpPr/>
          <p:nvPr userDrawn="1"/>
        </p:nvSpPr>
        <p:spPr>
          <a:xfrm>
            <a:off x="2938463" y="3671888"/>
            <a:ext cx="1979612" cy="1979612"/>
          </a:xfrm>
          <a:prstGeom prst="rect">
            <a:avLst/>
          </a:prstGeom>
          <a:solidFill>
            <a:srgbClr val="0033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Univers for KPMG" panose="020B0603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3D8FC726-C819-421F-AA17-1E212BDFB299}"/>
              </a:ext>
            </a:extLst>
          </p:cNvPr>
          <p:cNvSpPr/>
          <p:nvPr userDrawn="1"/>
        </p:nvSpPr>
        <p:spPr>
          <a:xfrm>
            <a:off x="7243763" y="1576388"/>
            <a:ext cx="1979612" cy="1979612"/>
          </a:xfrm>
          <a:prstGeom prst="rect">
            <a:avLst/>
          </a:prstGeom>
          <a:solidFill>
            <a:srgbClr val="483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Univers for KPMG" panose="020B0603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3E61DFB9-FC58-468C-BA1B-F793AF892D11}"/>
              </a:ext>
            </a:extLst>
          </p:cNvPr>
          <p:cNvSpPr/>
          <p:nvPr userDrawn="1"/>
        </p:nvSpPr>
        <p:spPr>
          <a:xfrm>
            <a:off x="9386888" y="1576388"/>
            <a:ext cx="1979612" cy="1979612"/>
          </a:xfrm>
          <a:prstGeom prst="rect">
            <a:avLst/>
          </a:prstGeom>
          <a:solidFill>
            <a:srgbClr val="0033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Univers for KPMG" panose="020B0603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020F145D-784D-41F6-A873-AC4831AB7B0C}"/>
              </a:ext>
            </a:extLst>
          </p:cNvPr>
          <p:cNvSpPr/>
          <p:nvPr userDrawn="1"/>
        </p:nvSpPr>
        <p:spPr>
          <a:xfrm>
            <a:off x="5072063" y="3671888"/>
            <a:ext cx="1979612" cy="1979612"/>
          </a:xfrm>
          <a:prstGeom prst="rect">
            <a:avLst/>
          </a:prstGeom>
          <a:solidFill>
            <a:srgbClr val="483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Univers for KPMG" panose="020B0603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1F4C4FF2-36DC-4B2A-9538-A9629A56F0C5}"/>
              </a:ext>
            </a:extLst>
          </p:cNvPr>
          <p:cNvSpPr/>
          <p:nvPr userDrawn="1"/>
        </p:nvSpPr>
        <p:spPr>
          <a:xfrm>
            <a:off x="7243763" y="3671888"/>
            <a:ext cx="1979612" cy="1979612"/>
          </a:xfrm>
          <a:prstGeom prst="rect">
            <a:avLst/>
          </a:prstGeom>
          <a:solidFill>
            <a:srgbClr val="0033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Univers for KPMG" panose="020B0603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432A17B3-A6FA-465F-A702-C93969017ED1}"/>
              </a:ext>
            </a:extLst>
          </p:cNvPr>
          <p:cNvSpPr/>
          <p:nvPr userDrawn="1"/>
        </p:nvSpPr>
        <p:spPr>
          <a:xfrm>
            <a:off x="9386888" y="3671888"/>
            <a:ext cx="1979612" cy="1979612"/>
          </a:xfrm>
          <a:prstGeom prst="rect">
            <a:avLst/>
          </a:prstGeom>
          <a:solidFill>
            <a:srgbClr val="483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Univers for KPMG" panose="020B0603020202020204" pitchFamily="34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474FA5AB-D807-4780-B9A6-1AE5CADEF18E}"/>
              </a:ext>
            </a:extLst>
          </p:cNvPr>
          <p:cNvCxnSpPr/>
          <p:nvPr userDrawn="1"/>
        </p:nvCxnSpPr>
        <p:spPr>
          <a:xfrm>
            <a:off x="803275" y="1350963"/>
            <a:ext cx="10585450" cy="0"/>
          </a:xfrm>
          <a:prstGeom prst="line">
            <a:avLst/>
          </a:prstGeom>
          <a:ln>
            <a:solidFill>
              <a:srgbClr val="00338D"/>
            </a:solidFill>
            <a:headEnd type="none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03275" y="371475"/>
            <a:ext cx="10515600" cy="969963"/>
          </a:xfrm>
          <a:prstGeom prst="rect">
            <a:avLst/>
          </a:prstGeom>
        </p:spPr>
        <p:txBody>
          <a:bodyPr lIns="0" tIns="0" rIns="0" bIns="0" anchor="ctr"/>
          <a:lstStyle>
            <a:lvl1pPr>
              <a:lnSpc>
                <a:spcPct val="70000"/>
              </a:lnSpc>
              <a:defRPr sz="480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4" name="Text Placeholder 14"/>
          <p:cNvSpPr>
            <a:spLocks noGrp="1"/>
          </p:cNvSpPr>
          <p:nvPr>
            <p:ph type="body" sz="quarter" idx="44"/>
          </p:nvPr>
        </p:nvSpPr>
        <p:spPr>
          <a:xfrm>
            <a:off x="1067240" y="2290986"/>
            <a:ext cx="1276177" cy="4267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buNone/>
              <a:defRPr lang="en-US" sz="1400" kern="1200" baseline="0" dirty="0">
                <a:solidFill>
                  <a:schemeClr val="bg1"/>
                </a:solidFill>
                <a:latin typeface="Univers for KPMG" panose="020B0603020202020204" pitchFamily="34" charset="0"/>
                <a:ea typeface="+mn-ea"/>
                <a:cs typeface="+mn-cs"/>
              </a:defRPr>
            </a:lvl1pPr>
            <a:lvl2pPr marL="271463" indent="-271463">
              <a:lnSpc>
                <a:spcPct val="90000"/>
              </a:lnSpc>
              <a:buFont typeface="Arial" panose="020B0604020202020204" pitchFamily="34" charset="0"/>
              <a:buChar char="—"/>
              <a:defRPr lang="en-US" sz="1200" kern="1200" baseline="0" dirty="0">
                <a:solidFill>
                  <a:schemeClr val="bg1"/>
                </a:solidFill>
                <a:latin typeface="Univers for KPMG" panose="020B0603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14"/>
          <p:cNvSpPr>
            <a:spLocks noGrp="1"/>
          </p:cNvSpPr>
          <p:nvPr>
            <p:ph type="body" sz="quarter" idx="45"/>
          </p:nvPr>
        </p:nvSpPr>
        <p:spPr>
          <a:xfrm>
            <a:off x="1067240" y="4448100"/>
            <a:ext cx="1276177" cy="4267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buNone/>
              <a:defRPr lang="en-US" sz="1400" kern="1200" baseline="0" dirty="0">
                <a:solidFill>
                  <a:schemeClr val="bg1"/>
                </a:solidFill>
                <a:latin typeface="Univers for KPMG" panose="020B0603020202020204" pitchFamily="34" charset="0"/>
                <a:ea typeface="+mn-ea"/>
                <a:cs typeface="+mn-cs"/>
              </a:defRPr>
            </a:lvl1pPr>
            <a:lvl2pPr marL="271463" indent="-271463">
              <a:lnSpc>
                <a:spcPct val="90000"/>
              </a:lnSpc>
              <a:buFont typeface="Arial" panose="020B0604020202020204" pitchFamily="34" charset="0"/>
              <a:buChar char="—"/>
              <a:defRPr lang="en-US" sz="1200" kern="1200" baseline="0" dirty="0">
                <a:solidFill>
                  <a:schemeClr val="bg1"/>
                </a:solidFill>
                <a:latin typeface="Univers for KPMG" panose="020B0603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14"/>
          <p:cNvSpPr>
            <a:spLocks noGrp="1"/>
          </p:cNvSpPr>
          <p:nvPr>
            <p:ph type="body" sz="quarter" idx="46"/>
          </p:nvPr>
        </p:nvSpPr>
        <p:spPr>
          <a:xfrm>
            <a:off x="3216080" y="2290986"/>
            <a:ext cx="1276177" cy="4267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buNone/>
              <a:defRPr lang="en-US" sz="1400" kern="1200" baseline="0" dirty="0">
                <a:solidFill>
                  <a:schemeClr val="bg1"/>
                </a:solidFill>
                <a:latin typeface="Univers for KPMG" panose="020B0603020202020204" pitchFamily="34" charset="0"/>
                <a:ea typeface="+mn-ea"/>
                <a:cs typeface="+mn-cs"/>
              </a:defRPr>
            </a:lvl1pPr>
            <a:lvl2pPr marL="271463" indent="-271463">
              <a:lnSpc>
                <a:spcPct val="90000"/>
              </a:lnSpc>
              <a:buFont typeface="Arial" panose="020B0604020202020204" pitchFamily="34" charset="0"/>
              <a:buChar char="—"/>
              <a:defRPr lang="en-US" sz="1200" kern="1200" baseline="0" dirty="0">
                <a:solidFill>
                  <a:schemeClr val="bg1"/>
                </a:solidFill>
                <a:latin typeface="Univers for KPMG" panose="020B0603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14"/>
          <p:cNvSpPr>
            <a:spLocks noGrp="1"/>
          </p:cNvSpPr>
          <p:nvPr>
            <p:ph type="body" sz="quarter" idx="47"/>
          </p:nvPr>
        </p:nvSpPr>
        <p:spPr>
          <a:xfrm>
            <a:off x="3216080" y="4448100"/>
            <a:ext cx="1276177" cy="4267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buNone/>
              <a:defRPr lang="en-US" sz="1400" kern="1200" baseline="0" dirty="0">
                <a:solidFill>
                  <a:schemeClr val="bg1"/>
                </a:solidFill>
                <a:latin typeface="Univers for KPMG" panose="020B0603020202020204" pitchFamily="34" charset="0"/>
                <a:ea typeface="+mn-ea"/>
                <a:cs typeface="+mn-cs"/>
              </a:defRPr>
            </a:lvl1pPr>
            <a:lvl2pPr marL="271463" indent="-271463">
              <a:lnSpc>
                <a:spcPct val="90000"/>
              </a:lnSpc>
              <a:buFont typeface="Arial" panose="020B0604020202020204" pitchFamily="34" charset="0"/>
              <a:buChar char="—"/>
              <a:defRPr lang="en-US" sz="1200" kern="1200" baseline="0" dirty="0">
                <a:solidFill>
                  <a:schemeClr val="bg1"/>
                </a:solidFill>
                <a:latin typeface="Univers for KPMG" panose="020B0603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14"/>
          <p:cNvSpPr>
            <a:spLocks noGrp="1"/>
          </p:cNvSpPr>
          <p:nvPr>
            <p:ph type="body" sz="quarter" idx="48"/>
          </p:nvPr>
        </p:nvSpPr>
        <p:spPr>
          <a:xfrm>
            <a:off x="5349680" y="2290986"/>
            <a:ext cx="1276177" cy="4267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buNone/>
              <a:defRPr lang="en-US" sz="1400" kern="1200" baseline="0" dirty="0">
                <a:solidFill>
                  <a:schemeClr val="bg1"/>
                </a:solidFill>
                <a:latin typeface="Univers for KPMG" panose="020B0603020202020204" pitchFamily="34" charset="0"/>
                <a:ea typeface="+mn-ea"/>
                <a:cs typeface="+mn-cs"/>
              </a:defRPr>
            </a:lvl1pPr>
            <a:lvl2pPr marL="271463" indent="-271463">
              <a:lnSpc>
                <a:spcPct val="90000"/>
              </a:lnSpc>
              <a:buFont typeface="Arial" panose="020B0604020202020204" pitchFamily="34" charset="0"/>
              <a:buChar char="—"/>
              <a:defRPr lang="en-US" sz="1200" kern="1200" baseline="0" dirty="0">
                <a:solidFill>
                  <a:schemeClr val="bg1"/>
                </a:solidFill>
                <a:latin typeface="Univers for KPMG" panose="020B0603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14"/>
          <p:cNvSpPr>
            <a:spLocks noGrp="1"/>
          </p:cNvSpPr>
          <p:nvPr>
            <p:ph type="body" sz="quarter" idx="49"/>
          </p:nvPr>
        </p:nvSpPr>
        <p:spPr>
          <a:xfrm>
            <a:off x="5349680" y="4448100"/>
            <a:ext cx="1276177" cy="4267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buNone/>
              <a:defRPr lang="en-US" sz="1400" kern="1200" baseline="0" dirty="0">
                <a:solidFill>
                  <a:schemeClr val="bg1"/>
                </a:solidFill>
                <a:latin typeface="Univers for KPMG" panose="020B0603020202020204" pitchFamily="34" charset="0"/>
                <a:ea typeface="+mn-ea"/>
                <a:cs typeface="+mn-cs"/>
              </a:defRPr>
            </a:lvl1pPr>
            <a:lvl2pPr marL="271463" indent="-271463">
              <a:lnSpc>
                <a:spcPct val="90000"/>
              </a:lnSpc>
              <a:buFont typeface="Arial" panose="020B0604020202020204" pitchFamily="34" charset="0"/>
              <a:buChar char="—"/>
              <a:defRPr lang="en-US" sz="1200" kern="1200" baseline="0" dirty="0">
                <a:solidFill>
                  <a:schemeClr val="bg1"/>
                </a:solidFill>
                <a:latin typeface="Univers for KPMG" panose="020B0603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14"/>
          <p:cNvSpPr>
            <a:spLocks noGrp="1"/>
          </p:cNvSpPr>
          <p:nvPr>
            <p:ph type="body" sz="quarter" idx="50"/>
          </p:nvPr>
        </p:nvSpPr>
        <p:spPr>
          <a:xfrm>
            <a:off x="7521380" y="2290986"/>
            <a:ext cx="1276177" cy="4267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buNone/>
              <a:defRPr lang="en-US" sz="1400" kern="1200" baseline="0" dirty="0">
                <a:solidFill>
                  <a:schemeClr val="bg1"/>
                </a:solidFill>
                <a:latin typeface="Univers for KPMG" panose="020B0603020202020204" pitchFamily="34" charset="0"/>
                <a:ea typeface="+mn-ea"/>
                <a:cs typeface="+mn-cs"/>
              </a:defRPr>
            </a:lvl1pPr>
            <a:lvl2pPr marL="271463" indent="-271463">
              <a:lnSpc>
                <a:spcPct val="90000"/>
              </a:lnSpc>
              <a:buFont typeface="Arial" panose="020B0604020202020204" pitchFamily="34" charset="0"/>
              <a:buChar char="—"/>
              <a:defRPr lang="en-US" sz="1200" kern="1200" baseline="0" dirty="0">
                <a:solidFill>
                  <a:schemeClr val="bg1"/>
                </a:solidFill>
                <a:latin typeface="Univers for KPMG" panose="020B0603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ext Placeholder 14"/>
          <p:cNvSpPr>
            <a:spLocks noGrp="1"/>
          </p:cNvSpPr>
          <p:nvPr>
            <p:ph type="body" sz="quarter" idx="51"/>
          </p:nvPr>
        </p:nvSpPr>
        <p:spPr>
          <a:xfrm>
            <a:off x="7521380" y="4448100"/>
            <a:ext cx="1276177" cy="4267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buNone/>
              <a:defRPr lang="en-US" sz="1400" kern="1200" baseline="0" dirty="0">
                <a:solidFill>
                  <a:schemeClr val="bg1"/>
                </a:solidFill>
                <a:latin typeface="Univers for KPMG" panose="020B0603020202020204" pitchFamily="34" charset="0"/>
                <a:ea typeface="+mn-ea"/>
                <a:cs typeface="+mn-cs"/>
              </a:defRPr>
            </a:lvl1pPr>
            <a:lvl2pPr marL="271463" indent="-271463">
              <a:lnSpc>
                <a:spcPct val="90000"/>
              </a:lnSpc>
              <a:buFont typeface="Arial" panose="020B0604020202020204" pitchFamily="34" charset="0"/>
              <a:buChar char="—"/>
              <a:defRPr lang="en-US" sz="1200" kern="1200" baseline="0" dirty="0">
                <a:solidFill>
                  <a:schemeClr val="bg1"/>
                </a:solidFill>
                <a:latin typeface="Univers for KPMG" panose="020B0603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14"/>
          <p:cNvSpPr>
            <a:spLocks noGrp="1"/>
          </p:cNvSpPr>
          <p:nvPr>
            <p:ph type="body" sz="quarter" idx="52"/>
          </p:nvPr>
        </p:nvSpPr>
        <p:spPr>
          <a:xfrm>
            <a:off x="9654980" y="2290986"/>
            <a:ext cx="1276177" cy="4267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buNone/>
              <a:defRPr lang="en-US" sz="1400" kern="1200" baseline="0" dirty="0">
                <a:solidFill>
                  <a:schemeClr val="bg1"/>
                </a:solidFill>
                <a:latin typeface="Univers for KPMG" panose="020B0603020202020204" pitchFamily="34" charset="0"/>
                <a:ea typeface="+mn-ea"/>
                <a:cs typeface="+mn-cs"/>
              </a:defRPr>
            </a:lvl1pPr>
            <a:lvl2pPr marL="271463" indent="-271463">
              <a:lnSpc>
                <a:spcPct val="90000"/>
              </a:lnSpc>
              <a:buFont typeface="Arial" panose="020B0604020202020204" pitchFamily="34" charset="0"/>
              <a:buChar char="—"/>
              <a:defRPr lang="en-US" sz="1200" kern="1200" baseline="0" dirty="0">
                <a:solidFill>
                  <a:schemeClr val="bg1"/>
                </a:solidFill>
                <a:latin typeface="Univers for KPMG" panose="020B0603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14"/>
          <p:cNvSpPr>
            <a:spLocks noGrp="1"/>
          </p:cNvSpPr>
          <p:nvPr>
            <p:ph type="body" sz="quarter" idx="53"/>
          </p:nvPr>
        </p:nvSpPr>
        <p:spPr>
          <a:xfrm>
            <a:off x="9654980" y="4448100"/>
            <a:ext cx="1276177" cy="4267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buNone/>
              <a:defRPr lang="en-US" sz="1400" kern="1200" baseline="0" dirty="0">
                <a:solidFill>
                  <a:schemeClr val="bg1"/>
                </a:solidFill>
                <a:latin typeface="Univers for KPMG" panose="020B0603020202020204" pitchFamily="34" charset="0"/>
                <a:ea typeface="+mn-ea"/>
                <a:cs typeface="+mn-cs"/>
              </a:defRPr>
            </a:lvl1pPr>
            <a:lvl2pPr marL="271463" indent="-271463">
              <a:lnSpc>
                <a:spcPct val="90000"/>
              </a:lnSpc>
              <a:buFont typeface="Arial" panose="020B0604020202020204" pitchFamily="34" charset="0"/>
              <a:buChar char="—"/>
              <a:defRPr lang="en-US" sz="1200" kern="1200" baseline="0" dirty="0">
                <a:solidFill>
                  <a:schemeClr val="bg1"/>
                </a:solidFill>
                <a:latin typeface="Univers for KPMG" panose="020B0603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Text Placeholder 14"/>
          <p:cNvSpPr>
            <a:spLocks noGrp="1"/>
          </p:cNvSpPr>
          <p:nvPr>
            <p:ph type="body" sz="quarter" idx="54"/>
          </p:nvPr>
        </p:nvSpPr>
        <p:spPr>
          <a:xfrm>
            <a:off x="2491878" y="1576720"/>
            <a:ext cx="302510" cy="21730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90000"/>
              </a:lnSpc>
              <a:buNone/>
              <a:defRPr lang="en-US" sz="1400" kern="1200" baseline="0" dirty="0">
                <a:solidFill>
                  <a:schemeClr val="bg1"/>
                </a:solidFill>
                <a:latin typeface="Univers for KPMG" panose="020B0603020202020204" pitchFamily="34" charset="0"/>
                <a:ea typeface="+mn-ea"/>
                <a:cs typeface="+mn-cs"/>
              </a:defRPr>
            </a:lvl1pPr>
            <a:lvl2pPr marL="271463" indent="-271463">
              <a:lnSpc>
                <a:spcPct val="90000"/>
              </a:lnSpc>
              <a:buFont typeface="Arial" panose="020B0604020202020204" pitchFamily="34" charset="0"/>
              <a:buChar char="—"/>
              <a:defRPr lang="en-US" sz="1200" kern="1200" baseline="0" dirty="0">
                <a:solidFill>
                  <a:schemeClr val="bg1"/>
                </a:solidFill>
                <a:latin typeface="Univers for KPMG" panose="020B0603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Text Placeholder 14"/>
          <p:cNvSpPr>
            <a:spLocks noGrp="1"/>
          </p:cNvSpPr>
          <p:nvPr>
            <p:ph type="body" sz="quarter" idx="55"/>
          </p:nvPr>
        </p:nvSpPr>
        <p:spPr>
          <a:xfrm>
            <a:off x="4606557" y="1576720"/>
            <a:ext cx="302510" cy="21730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90000"/>
              </a:lnSpc>
              <a:buNone/>
              <a:defRPr lang="en-US" sz="1400" kern="1200" baseline="0" dirty="0">
                <a:solidFill>
                  <a:schemeClr val="bg1"/>
                </a:solidFill>
                <a:latin typeface="Univers for KPMG" panose="020B0603020202020204" pitchFamily="34" charset="0"/>
                <a:ea typeface="+mn-ea"/>
                <a:cs typeface="+mn-cs"/>
              </a:defRPr>
            </a:lvl1pPr>
            <a:lvl2pPr marL="271463" indent="-271463">
              <a:lnSpc>
                <a:spcPct val="90000"/>
              </a:lnSpc>
              <a:buFont typeface="Arial" panose="020B0604020202020204" pitchFamily="34" charset="0"/>
              <a:buChar char="—"/>
              <a:defRPr lang="en-US" sz="1200" kern="1200" baseline="0" dirty="0">
                <a:solidFill>
                  <a:schemeClr val="bg1"/>
                </a:solidFill>
                <a:latin typeface="Univers for KPMG" panose="020B0603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14"/>
          <p:cNvSpPr>
            <a:spLocks noGrp="1"/>
          </p:cNvSpPr>
          <p:nvPr>
            <p:ph type="body" sz="quarter" idx="56"/>
          </p:nvPr>
        </p:nvSpPr>
        <p:spPr>
          <a:xfrm>
            <a:off x="6736442" y="1576720"/>
            <a:ext cx="302510" cy="21730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90000"/>
              </a:lnSpc>
              <a:buNone/>
              <a:defRPr lang="en-US" sz="1400" kern="1200" baseline="0" dirty="0">
                <a:solidFill>
                  <a:schemeClr val="bg1"/>
                </a:solidFill>
                <a:latin typeface="Univers for KPMG" panose="020B0603020202020204" pitchFamily="34" charset="0"/>
                <a:ea typeface="+mn-ea"/>
                <a:cs typeface="+mn-cs"/>
              </a:defRPr>
            </a:lvl1pPr>
            <a:lvl2pPr marL="271463" indent="-271463">
              <a:lnSpc>
                <a:spcPct val="90000"/>
              </a:lnSpc>
              <a:buFont typeface="Arial" panose="020B0604020202020204" pitchFamily="34" charset="0"/>
              <a:buChar char="—"/>
              <a:defRPr lang="en-US" sz="1200" kern="1200" baseline="0" dirty="0">
                <a:solidFill>
                  <a:schemeClr val="bg1"/>
                </a:solidFill>
                <a:latin typeface="Univers for KPMG" panose="020B0603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7" name="Text Placeholder 14"/>
          <p:cNvSpPr>
            <a:spLocks noGrp="1"/>
          </p:cNvSpPr>
          <p:nvPr>
            <p:ph type="body" sz="quarter" idx="57"/>
          </p:nvPr>
        </p:nvSpPr>
        <p:spPr>
          <a:xfrm>
            <a:off x="8907797" y="1576720"/>
            <a:ext cx="302510" cy="21730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90000"/>
              </a:lnSpc>
              <a:buNone/>
              <a:defRPr lang="en-US" sz="1400" kern="1200" baseline="0" dirty="0">
                <a:solidFill>
                  <a:schemeClr val="bg1"/>
                </a:solidFill>
                <a:latin typeface="Univers for KPMG" panose="020B0603020202020204" pitchFamily="34" charset="0"/>
                <a:ea typeface="+mn-ea"/>
                <a:cs typeface="+mn-cs"/>
              </a:defRPr>
            </a:lvl1pPr>
            <a:lvl2pPr marL="271463" indent="-271463">
              <a:lnSpc>
                <a:spcPct val="90000"/>
              </a:lnSpc>
              <a:buFont typeface="Arial" panose="020B0604020202020204" pitchFamily="34" charset="0"/>
              <a:buChar char="—"/>
              <a:defRPr lang="en-US" sz="1200" kern="1200" baseline="0" dirty="0">
                <a:solidFill>
                  <a:schemeClr val="bg1"/>
                </a:solidFill>
                <a:latin typeface="Univers for KPMG" panose="020B0603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Text Placeholder 14"/>
          <p:cNvSpPr>
            <a:spLocks noGrp="1"/>
          </p:cNvSpPr>
          <p:nvPr>
            <p:ph type="body" sz="quarter" idx="58"/>
          </p:nvPr>
        </p:nvSpPr>
        <p:spPr>
          <a:xfrm>
            <a:off x="11063990" y="1576720"/>
            <a:ext cx="302510" cy="21730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90000"/>
              </a:lnSpc>
              <a:buNone/>
              <a:defRPr lang="en-US" sz="1400" kern="1200" baseline="0" dirty="0">
                <a:solidFill>
                  <a:schemeClr val="bg1"/>
                </a:solidFill>
                <a:latin typeface="Univers for KPMG" panose="020B0603020202020204" pitchFamily="34" charset="0"/>
                <a:ea typeface="+mn-ea"/>
                <a:cs typeface="+mn-cs"/>
              </a:defRPr>
            </a:lvl1pPr>
            <a:lvl2pPr marL="271463" indent="-271463">
              <a:lnSpc>
                <a:spcPct val="90000"/>
              </a:lnSpc>
              <a:buFont typeface="Arial" panose="020B0604020202020204" pitchFamily="34" charset="0"/>
              <a:buChar char="—"/>
              <a:defRPr lang="en-US" sz="1200" kern="1200" baseline="0" dirty="0">
                <a:solidFill>
                  <a:schemeClr val="bg1"/>
                </a:solidFill>
                <a:latin typeface="Univers for KPMG" panose="020B0603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9" name="Text Placeholder 14"/>
          <p:cNvSpPr>
            <a:spLocks noGrp="1"/>
          </p:cNvSpPr>
          <p:nvPr>
            <p:ph type="body" sz="quarter" idx="59"/>
          </p:nvPr>
        </p:nvSpPr>
        <p:spPr>
          <a:xfrm>
            <a:off x="2491878" y="3671491"/>
            <a:ext cx="302510" cy="21730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90000"/>
              </a:lnSpc>
              <a:buNone/>
              <a:defRPr lang="en-US" sz="1400" kern="1200" baseline="0" dirty="0">
                <a:solidFill>
                  <a:schemeClr val="bg1"/>
                </a:solidFill>
                <a:latin typeface="Univers for KPMG" panose="020B0603020202020204" pitchFamily="34" charset="0"/>
                <a:ea typeface="+mn-ea"/>
                <a:cs typeface="+mn-cs"/>
              </a:defRPr>
            </a:lvl1pPr>
            <a:lvl2pPr marL="271463" indent="-271463">
              <a:lnSpc>
                <a:spcPct val="90000"/>
              </a:lnSpc>
              <a:buFont typeface="Arial" panose="020B0604020202020204" pitchFamily="34" charset="0"/>
              <a:buChar char="—"/>
              <a:defRPr lang="en-US" sz="1200" kern="1200" baseline="0" dirty="0">
                <a:solidFill>
                  <a:schemeClr val="bg1"/>
                </a:solidFill>
                <a:latin typeface="Univers for KPMG" panose="020B0603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0" name="Text Placeholder 14"/>
          <p:cNvSpPr>
            <a:spLocks noGrp="1"/>
          </p:cNvSpPr>
          <p:nvPr>
            <p:ph type="body" sz="quarter" idx="60"/>
          </p:nvPr>
        </p:nvSpPr>
        <p:spPr>
          <a:xfrm>
            <a:off x="4606557" y="3671491"/>
            <a:ext cx="302510" cy="21730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90000"/>
              </a:lnSpc>
              <a:buNone/>
              <a:defRPr lang="en-US" sz="1400" kern="1200" baseline="0" dirty="0">
                <a:solidFill>
                  <a:schemeClr val="bg1"/>
                </a:solidFill>
                <a:latin typeface="Univers for KPMG" panose="020B0603020202020204" pitchFamily="34" charset="0"/>
                <a:ea typeface="+mn-ea"/>
                <a:cs typeface="+mn-cs"/>
              </a:defRPr>
            </a:lvl1pPr>
            <a:lvl2pPr marL="271463" indent="-271463">
              <a:lnSpc>
                <a:spcPct val="90000"/>
              </a:lnSpc>
              <a:buFont typeface="Arial" panose="020B0604020202020204" pitchFamily="34" charset="0"/>
              <a:buChar char="—"/>
              <a:defRPr lang="en-US" sz="1200" kern="1200" baseline="0" dirty="0">
                <a:solidFill>
                  <a:schemeClr val="bg1"/>
                </a:solidFill>
                <a:latin typeface="Univers for KPMG" panose="020B0603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Text Placeholder 14"/>
          <p:cNvSpPr>
            <a:spLocks noGrp="1"/>
          </p:cNvSpPr>
          <p:nvPr>
            <p:ph type="body" sz="quarter" idx="61"/>
          </p:nvPr>
        </p:nvSpPr>
        <p:spPr>
          <a:xfrm>
            <a:off x="6736442" y="3671491"/>
            <a:ext cx="302510" cy="21730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90000"/>
              </a:lnSpc>
              <a:buNone/>
              <a:defRPr lang="en-US" sz="1400" kern="1200" baseline="0" dirty="0">
                <a:solidFill>
                  <a:schemeClr val="bg1"/>
                </a:solidFill>
                <a:latin typeface="Univers for KPMG" panose="020B0603020202020204" pitchFamily="34" charset="0"/>
                <a:ea typeface="+mn-ea"/>
                <a:cs typeface="+mn-cs"/>
              </a:defRPr>
            </a:lvl1pPr>
            <a:lvl2pPr marL="271463" indent="-271463">
              <a:lnSpc>
                <a:spcPct val="90000"/>
              </a:lnSpc>
              <a:buFont typeface="Arial" panose="020B0604020202020204" pitchFamily="34" charset="0"/>
              <a:buChar char="—"/>
              <a:defRPr lang="en-US" sz="1200" kern="1200" baseline="0" dirty="0">
                <a:solidFill>
                  <a:schemeClr val="bg1"/>
                </a:solidFill>
                <a:latin typeface="Univers for KPMG" panose="020B0603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Text Placeholder 14"/>
          <p:cNvSpPr>
            <a:spLocks noGrp="1"/>
          </p:cNvSpPr>
          <p:nvPr>
            <p:ph type="body" sz="quarter" idx="62"/>
          </p:nvPr>
        </p:nvSpPr>
        <p:spPr>
          <a:xfrm>
            <a:off x="8907797" y="3671491"/>
            <a:ext cx="302510" cy="21730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90000"/>
              </a:lnSpc>
              <a:buNone/>
              <a:defRPr lang="en-US" sz="1400" kern="1200" baseline="0" dirty="0">
                <a:solidFill>
                  <a:schemeClr val="bg1"/>
                </a:solidFill>
                <a:latin typeface="Univers for KPMG" panose="020B0603020202020204" pitchFamily="34" charset="0"/>
                <a:ea typeface="+mn-ea"/>
                <a:cs typeface="+mn-cs"/>
              </a:defRPr>
            </a:lvl1pPr>
            <a:lvl2pPr marL="271463" indent="-271463">
              <a:lnSpc>
                <a:spcPct val="90000"/>
              </a:lnSpc>
              <a:buFont typeface="Arial" panose="020B0604020202020204" pitchFamily="34" charset="0"/>
              <a:buChar char="—"/>
              <a:defRPr lang="en-US" sz="1200" kern="1200" baseline="0" dirty="0">
                <a:solidFill>
                  <a:schemeClr val="bg1"/>
                </a:solidFill>
                <a:latin typeface="Univers for KPMG" panose="020B0603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Text Placeholder 14"/>
          <p:cNvSpPr>
            <a:spLocks noGrp="1"/>
          </p:cNvSpPr>
          <p:nvPr>
            <p:ph type="body" sz="quarter" idx="63"/>
          </p:nvPr>
        </p:nvSpPr>
        <p:spPr>
          <a:xfrm>
            <a:off x="11063990" y="3671491"/>
            <a:ext cx="302510" cy="217308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90000"/>
              </a:lnSpc>
              <a:buNone/>
              <a:defRPr lang="en-US" sz="1400" kern="1200" baseline="0" dirty="0">
                <a:solidFill>
                  <a:schemeClr val="bg1"/>
                </a:solidFill>
                <a:latin typeface="Univers for KPMG" panose="020B0603020202020204" pitchFamily="34" charset="0"/>
                <a:ea typeface="+mn-ea"/>
                <a:cs typeface="+mn-cs"/>
              </a:defRPr>
            </a:lvl1pPr>
            <a:lvl2pPr marL="271463" indent="-271463">
              <a:lnSpc>
                <a:spcPct val="90000"/>
              </a:lnSpc>
              <a:buFont typeface="Arial" panose="020B0604020202020204" pitchFamily="34" charset="0"/>
              <a:buChar char="—"/>
              <a:defRPr lang="en-US" sz="1200" kern="1200" baseline="0" dirty="0">
                <a:solidFill>
                  <a:schemeClr val="bg1"/>
                </a:solidFill>
                <a:latin typeface="Univers for KPMG" panose="020B0603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596B75A-C22A-4230-AD26-AD718C68DAEB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10885488" y="6438900"/>
            <a:ext cx="503237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0" bIns="0"/>
          <a:lstStyle/>
          <a:p>
            <a:pPr algn="r" eaLnBrk="1" hangingPunct="1">
              <a:spcBef>
                <a:spcPct val="40000"/>
              </a:spcBef>
            </a:pPr>
            <a:fld id="{6DAC4B29-788D-4B4E-9869-BA3CD0F093D4}" type="slidenum">
              <a:rPr lang="en-GB" altLang="en-US" sz="800">
                <a:latin typeface="Univers for KPMG"/>
                <a:cs typeface="Arial" pitchFamily="34" charset="0"/>
              </a:rPr>
              <a:pPr algn="r" eaLnBrk="1" hangingPunct="1">
                <a:spcBef>
                  <a:spcPct val="40000"/>
                </a:spcBef>
              </a:pPr>
              <a:t>‹#›</a:t>
            </a:fld>
            <a:endParaRPr lang="en-GB" altLang="en-US" sz="800" dirty="0">
              <a:latin typeface="Univers for KPMG"/>
              <a:cs typeface="Arial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19E65083-0463-4A43-A5C6-EAAD4286D47B}"/>
              </a:ext>
            </a:extLst>
          </p:cNvPr>
          <p:cNvCxnSpPr/>
          <p:nvPr userDrawn="1"/>
        </p:nvCxnSpPr>
        <p:spPr>
          <a:xfrm>
            <a:off x="803275" y="6411913"/>
            <a:ext cx="1058545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F56BA5F5-879E-4113-A580-07222B2A5B82}"/>
              </a:ext>
            </a:extLst>
          </p:cNvPr>
          <p:cNvCxnSpPr/>
          <p:nvPr userDrawn="1"/>
        </p:nvCxnSpPr>
        <p:spPr>
          <a:xfrm>
            <a:off x="803275" y="1350963"/>
            <a:ext cx="10585450" cy="0"/>
          </a:xfrm>
          <a:prstGeom prst="line">
            <a:avLst/>
          </a:prstGeom>
          <a:ln>
            <a:solidFill>
              <a:srgbClr val="00338D"/>
            </a:solidFill>
            <a:headEnd type="none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365126"/>
            <a:ext cx="10585449" cy="976312"/>
          </a:xfrm>
          <a:prstGeom prst="rect">
            <a:avLst/>
          </a:prstGeom>
        </p:spPr>
        <p:txBody>
          <a:bodyPr lIns="0" tIns="0" rIns="0" bIns="0" anchor="ctr"/>
          <a:lstStyle>
            <a:lvl1pPr eaLnBrk="1" hangingPunct="1">
              <a:lnSpc>
                <a:spcPct val="70000"/>
              </a:lnSpc>
              <a:defRPr lang="en-US" sz="4800" dirty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44"/>
          </p:nvPr>
        </p:nvSpPr>
        <p:spPr>
          <a:xfrm>
            <a:off x="803274" y="1808162"/>
            <a:ext cx="10585449" cy="42497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buNone/>
              <a:defRPr lang="en-US" sz="1200" kern="1200" baseline="0" dirty="0">
                <a:solidFill>
                  <a:schemeClr val="tx1"/>
                </a:solidFill>
                <a:latin typeface="Univers for KPMG" panose="020B0603020202020204" pitchFamily="34" charset="0"/>
                <a:ea typeface="+mn-ea"/>
                <a:cs typeface="+mn-cs"/>
              </a:defRPr>
            </a:lvl1pPr>
            <a:lvl2pPr marL="271463" indent="-271463">
              <a:lnSpc>
                <a:spcPct val="90000"/>
              </a:lnSpc>
              <a:buFont typeface="Arial" panose="020B0604020202020204" pitchFamily="34" charset="0"/>
              <a:buChar char="—"/>
              <a:defRPr lang="en-US" sz="1200" kern="1200" baseline="0" dirty="0">
                <a:solidFill>
                  <a:schemeClr val="tx1"/>
                </a:solidFill>
                <a:latin typeface="Univers for KPMG" panose="020B0603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596B75A-C22A-4230-AD26-AD718C68DAEB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10885488" y="6438900"/>
            <a:ext cx="503237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0" bIns="0"/>
          <a:lstStyle/>
          <a:p>
            <a:pPr algn="r" eaLnBrk="1" hangingPunct="1">
              <a:spcBef>
                <a:spcPct val="40000"/>
              </a:spcBef>
            </a:pPr>
            <a:fld id="{D5F844DB-0002-49FC-95E0-78BB242F3847}" type="slidenum">
              <a:rPr lang="en-GB" altLang="en-US" sz="800">
                <a:latin typeface="Univers for KPMG"/>
                <a:cs typeface="Arial" pitchFamily="34" charset="0"/>
              </a:rPr>
              <a:pPr algn="r" eaLnBrk="1" hangingPunct="1">
                <a:spcBef>
                  <a:spcPct val="40000"/>
                </a:spcBef>
              </a:pPr>
              <a:t>‹#›</a:t>
            </a:fld>
            <a:endParaRPr lang="en-GB" altLang="en-US" sz="800" dirty="0">
              <a:latin typeface="Univers for KPMG"/>
              <a:cs typeface="Arial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19E65083-0463-4A43-A5C6-EAAD4286D47B}"/>
              </a:ext>
            </a:extLst>
          </p:cNvPr>
          <p:cNvCxnSpPr/>
          <p:nvPr userDrawn="1"/>
        </p:nvCxnSpPr>
        <p:spPr>
          <a:xfrm>
            <a:off x="803275" y="6411913"/>
            <a:ext cx="1058545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4F0A3C30-F7B8-4B2D-B226-566B483EA190}"/>
              </a:ext>
            </a:extLst>
          </p:cNvPr>
          <p:cNvCxnSpPr/>
          <p:nvPr userDrawn="1"/>
        </p:nvCxnSpPr>
        <p:spPr>
          <a:xfrm>
            <a:off x="803275" y="1350963"/>
            <a:ext cx="10585450" cy="0"/>
          </a:xfrm>
          <a:prstGeom prst="line">
            <a:avLst/>
          </a:prstGeom>
          <a:ln>
            <a:solidFill>
              <a:srgbClr val="00338D"/>
            </a:solidFill>
            <a:headEnd type="none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365126"/>
            <a:ext cx="10585449" cy="976312"/>
          </a:xfrm>
          <a:prstGeom prst="rect">
            <a:avLst/>
          </a:prstGeom>
        </p:spPr>
        <p:txBody>
          <a:bodyPr lIns="0" tIns="0" rIns="0" bIns="0" anchor="ctr"/>
          <a:lstStyle>
            <a:lvl1pPr eaLnBrk="1" hangingPunct="1">
              <a:lnSpc>
                <a:spcPct val="80000"/>
              </a:lnSpc>
              <a:defRPr lang="en-US" sz="4800" dirty="0">
                <a:solidFill>
                  <a:srgbClr val="00338D"/>
                </a:solidFill>
                <a:latin typeface="KPMG Extralight" panose="020B0303030202040204" pitchFamily="34" charset="0"/>
                <a:cs typeface="KPMG Extralight" panose="020B0303030202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44"/>
          </p:nvPr>
        </p:nvSpPr>
        <p:spPr>
          <a:xfrm>
            <a:off x="803274" y="1808162"/>
            <a:ext cx="10585449" cy="42497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buNone/>
              <a:defRPr lang="en-US" sz="1200" kern="1200" baseline="0" dirty="0">
                <a:solidFill>
                  <a:schemeClr val="tx1"/>
                </a:solidFill>
                <a:latin typeface="Univers for KPMG" panose="020B0603020202020204" pitchFamily="34" charset="0"/>
                <a:ea typeface="+mn-ea"/>
                <a:cs typeface="+mn-cs"/>
              </a:defRPr>
            </a:lvl1pPr>
            <a:lvl2pPr marL="271463" indent="-271463">
              <a:lnSpc>
                <a:spcPct val="90000"/>
              </a:lnSpc>
              <a:buFont typeface="Arial" panose="020B0604020202020204" pitchFamily="34" charset="0"/>
              <a:buChar char="—"/>
              <a:defRPr lang="en-US" sz="1200" kern="1200" baseline="0" dirty="0">
                <a:solidFill>
                  <a:schemeClr val="tx1"/>
                </a:solidFill>
                <a:latin typeface="Univers for KPMG" panose="020B0603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596B75A-C22A-4230-AD26-AD718C68DAEB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10885488" y="6438900"/>
            <a:ext cx="503237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0" bIns="0"/>
          <a:lstStyle/>
          <a:p>
            <a:pPr algn="r" eaLnBrk="1" hangingPunct="1">
              <a:spcBef>
                <a:spcPct val="40000"/>
              </a:spcBef>
            </a:pPr>
            <a:fld id="{F41A9797-F089-4ECC-B066-8AE105485CE3}" type="slidenum">
              <a:rPr lang="en-GB" altLang="en-US" sz="800">
                <a:latin typeface="Univers for KPMG"/>
                <a:cs typeface="Arial" pitchFamily="34" charset="0"/>
              </a:rPr>
              <a:pPr algn="r" eaLnBrk="1" hangingPunct="1">
                <a:spcBef>
                  <a:spcPct val="40000"/>
                </a:spcBef>
              </a:pPr>
              <a:t>‹#›</a:t>
            </a:fld>
            <a:endParaRPr lang="en-GB" altLang="en-US" sz="800" dirty="0">
              <a:latin typeface="Univers for KPMG"/>
              <a:cs typeface="Arial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19E65083-0463-4A43-A5C6-EAAD4286D47B}"/>
              </a:ext>
            </a:extLst>
          </p:cNvPr>
          <p:cNvCxnSpPr/>
          <p:nvPr userDrawn="1"/>
        </p:nvCxnSpPr>
        <p:spPr>
          <a:xfrm>
            <a:off x="803275" y="6411913"/>
            <a:ext cx="1058545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5ADA75C2-7274-4792-A671-726054D2BA79}"/>
              </a:ext>
            </a:extLst>
          </p:cNvPr>
          <p:cNvCxnSpPr/>
          <p:nvPr userDrawn="1"/>
        </p:nvCxnSpPr>
        <p:spPr>
          <a:xfrm>
            <a:off x="803275" y="1350963"/>
            <a:ext cx="10585450" cy="0"/>
          </a:xfrm>
          <a:prstGeom prst="line">
            <a:avLst/>
          </a:prstGeom>
          <a:ln>
            <a:solidFill>
              <a:srgbClr val="00338D"/>
            </a:solidFill>
            <a:headEnd type="none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365126"/>
            <a:ext cx="10585449" cy="976312"/>
          </a:xfrm>
          <a:prstGeom prst="rect">
            <a:avLst/>
          </a:prstGeom>
        </p:spPr>
        <p:txBody>
          <a:bodyPr lIns="0" tIns="0" rIns="0" bIns="0" anchor="ctr"/>
          <a:lstStyle>
            <a:lvl1pPr eaLnBrk="1" hangingPunct="1">
              <a:lnSpc>
                <a:spcPct val="70000"/>
              </a:lnSpc>
              <a:defRPr lang="en-US" sz="5400" dirty="0">
                <a:solidFill>
                  <a:srgbClr val="00338D"/>
                </a:solidFill>
                <a:latin typeface="KPMG Extralight" panose="020B0303030202040204" pitchFamily="34" charset="0"/>
                <a:cs typeface="KPMG Extralight" panose="020B0303030202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14"/>
          <p:cNvSpPr>
            <a:spLocks noGrp="1"/>
          </p:cNvSpPr>
          <p:nvPr>
            <p:ph type="body" sz="quarter" idx="44"/>
          </p:nvPr>
        </p:nvSpPr>
        <p:spPr>
          <a:xfrm>
            <a:off x="803274" y="1808162"/>
            <a:ext cx="10585449" cy="424973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buNone/>
              <a:defRPr lang="en-US" sz="1200" kern="1200" baseline="0" dirty="0">
                <a:solidFill>
                  <a:schemeClr val="tx1"/>
                </a:solidFill>
                <a:latin typeface="Univers for KPMG" panose="020B0603020202020204" pitchFamily="34" charset="0"/>
                <a:ea typeface="+mn-ea"/>
                <a:cs typeface="+mn-cs"/>
              </a:defRPr>
            </a:lvl1pPr>
            <a:lvl2pPr marL="271463" indent="-271463">
              <a:lnSpc>
                <a:spcPct val="90000"/>
              </a:lnSpc>
              <a:buFont typeface="Arial" panose="020B0604020202020204" pitchFamily="34" charset="0"/>
              <a:buChar char="—"/>
              <a:defRPr lang="en-US" sz="1200" kern="1200" baseline="0" dirty="0">
                <a:solidFill>
                  <a:schemeClr val="tx1"/>
                </a:solidFill>
                <a:latin typeface="Univers for KPMG" panose="020B0603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">
            <a:extLst>
              <a:ext uri="{FF2B5EF4-FFF2-40B4-BE49-F238E27FC236}">
                <a16:creationId xmlns:a16="http://schemas.microsoft.com/office/drawing/2014/main" xmlns="" id="{8596B75A-C22A-4230-AD26-AD718C68DAEB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10885488" y="6438900"/>
            <a:ext cx="503237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0" bIns="0"/>
          <a:lstStyle/>
          <a:p>
            <a:pPr algn="r" eaLnBrk="1" hangingPunct="1">
              <a:spcBef>
                <a:spcPct val="40000"/>
              </a:spcBef>
            </a:pPr>
            <a:fld id="{D56ACB09-940D-4E08-88F8-0997BEC211F1}" type="slidenum">
              <a:rPr lang="en-GB" altLang="en-US" sz="800">
                <a:latin typeface="Univers for KPMG"/>
                <a:cs typeface="Arial" pitchFamily="34" charset="0"/>
              </a:rPr>
              <a:pPr algn="r" eaLnBrk="1" hangingPunct="1">
                <a:spcBef>
                  <a:spcPct val="40000"/>
                </a:spcBef>
              </a:pPr>
              <a:t>‹#›</a:t>
            </a:fld>
            <a:endParaRPr lang="en-GB" altLang="en-US" sz="800" dirty="0">
              <a:latin typeface="Univers for KPMG"/>
              <a:cs typeface="Arial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19E65083-0463-4A43-A5C6-EAAD4286D47B}"/>
              </a:ext>
            </a:extLst>
          </p:cNvPr>
          <p:cNvCxnSpPr/>
          <p:nvPr userDrawn="1"/>
        </p:nvCxnSpPr>
        <p:spPr>
          <a:xfrm>
            <a:off x="803275" y="6411913"/>
            <a:ext cx="1058545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82B91C5C-FC7A-4705-97CC-26E7AB60DBA6}"/>
              </a:ext>
            </a:extLst>
          </p:cNvPr>
          <p:cNvCxnSpPr/>
          <p:nvPr userDrawn="1"/>
        </p:nvCxnSpPr>
        <p:spPr>
          <a:xfrm>
            <a:off x="803275" y="1350963"/>
            <a:ext cx="10585450" cy="0"/>
          </a:xfrm>
          <a:prstGeom prst="line">
            <a:avLst/>
          </a:prstGeom>
          <a:ln>
            <a:solidFill>
              <a:srgbClr val="00338D"/>
            </a:solidFill>
            <a:headEnd type="none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 Placeholder 9"/>
          <p:cNvSpPr>
            <a:spLocks noGrp="1"/>
          </p:cNvSpPr>
          <p:nvPr>
            <p:ph type="body" sz="quarter" idx="44"/>
          </p:nvPr>
        </p:nvSpPr>
        <p:spPr bwMode="gray">
          <a:xfrm>
            <a:off x="9254912" y="1827485"/>
            <a:ext cx="2159999" cy="669960"/>
          </a:xfrm>
          <a:prstGeom prst="chevron">
            <a:avLst/>
          </a:prstGeom>
          <a:solidFill>
            <a:srgbClr val="470A68"/>
          </a:solidFill>
        </p:spPr>
        <p:txBody>
          <a:bodyPr lIns="108000" tIns="36000" rIns="72000" bIns="3600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1200" b="1" i="0" u="none" strike="noStrike" kern="1200" cap="none" spc="0" normalizeH="0" baseline="0" noProof="0">
                <a:solidFill>
                  <a:schemeClr val="bg1"/>
                </a:solidFill>
                <a:latin typeface="Univers for KPMG" panose="020B0603020202020204" pitchFamily="34" charset="0"/>
              </a:defRPr>
            </a:lvl1pPr>
            <a:lvl2pPr marL="361950" indent="-180975" eaLnBrk="1" hangingPunct="1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b="0" i="0" dirty="0" smtClean="0">
                <a:solidFill>
                  <a:schemeClr val="tx1"/>
                </a:solidFill>
                <a:latin typeface="Univers for KPMG" panose="020B0603020202020204" pitchFamily="34" charset="0"/>
                <a:cs typeface="Univers for KPMG Light"/>
              </a:defRPr>
            </a:lvl2pPr>
            <a:lvl3pPr marL="0" indent="0" eaLnBrk="1" hangingPunct="1">
              <a:spcBef>
                <a:spcPts val="600"/>
              </a:spcBef>
              <a:spcAft>
                <a:spcPts val="1200"/>
              </a:spcAft>
              <a:buFontTx/>
              <a:buNone/>
              <a:defRPr lang="en-US" sz="1200" b="0" i="0" dirty="0" smtClean="0">
                <a:solidFill>
                  <a:schemeClr val="tx1"/>
                </a:solidFill>
                <a:latin typeface="Univers for KPMG" panose="020B0603020202020204" pitchFamily="34" charset="0"/>
                <a:cs typeface="Univers for KPMG Light"/>
              </a:defRPr>
            </a:lvl3pPr>
            <a:lvl4pPr>
              <a:spcBef>
                <a:spcPts val="600"/>
              </a:spcBef>
              <a:defRPr sz="1200">
                <a:latin typeface="Univers for KPMG" panose="020B0603020202020204" pitchFamily="34" charset="0"/>
              </a:defRPr>
            </a:lvl4pPr>
            <a:lvl5pPr>
              <a:spcBef>
                <a:spcPts val="600"/>
              </a:spcBef>
              <a:defRPr sz="1200">
                <a:latin typeface="Univers for KPMG" panose="020B0603020202020204" pitchFamily="34" charset="0"/>
              </a:defRPr>
            </a:lvl5pPr>
            <a:lvl6pPr>
              <a:defRPr baseline="0"/>
            </a:lvl6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5" name="Text Placeholder 9"/>
          <p:cNvSpPr>
            <a:spLocks noGrp="1"/>
          </p:cNvSpPr>
          <p:nvPr>
            <p:ph type="body" sz="quarter" idx="43"/>
          </p:nvPr>
        </p:nvSpPr>
        <p:spPr bwMode="gray">
          <a:xfrm>
            <a:off x="7148764" y="1827485"/>
            <a:ext cx="2159999" cy="669960"/>
          </a:xfrm>
          <a:prstGeom prst="chevron">
            <a:avLst/>
          </a:prstGeom>
          <a:solidFill>
            <a:srgbClr val="483698"/>
          </a:solidFill>
        </p:spPr>
        <p:txBody>
          <a:bodyPr lIns="108000" tIns="36000" rIns="72000" bIns="3600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1200" b="1" i="0" u="none" strike="noStrike" kern="1200" cap="none" spc="0" normalizeH="0" baseline="0" noProof="0">
                <a:solidFill>
                  <a:schemeClr val="bg1"/>
                </a:solidFill>
                <a:latin typeface="Univers for KPMG" panose="020B0603020202020204" pitchFamily="34" charset="0"/>
              </a:defRPr>
            </a:lvl1pPr>
            <a:lvl2pPr marL="361950" indent="-180975" eaLnBrk="1" hangingPunct="1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b="0" i="0" dirty="0" smtClean="0">
                <a:solidFill>
                  <a:schemeClr val="tx1"/>
                </a:solidFill>
                <a:latin typeface="Univers for KPMG" panose="020B0603020202020204" pitchFamily="34" charset="0"/>
                <a:cs typeface="Univers for KPMG Light"/>
              </a:defRPr>
            </a:lvl2pPr>
            <a:lvl3pPr marL="0" indent="0" eaLnBrk="1" hangingPunct="1">
              <a:spcBef>
                <a:spcPts val="600"/>
              </a:spcBef>
              <a:spcAft>
                <a:spcPts val="1200"/>
              </a:spcAft>
              <a:buFontTx/>
              <a:buNone/>
              <a:defRPr lang="en-US" sz="1200" b="0" i="0" dirty="0" smtClean="0">
                <a:solidFill>
                  <a:schemeClr val="tx1"/>
                </a:solidFill>
                <a:latin typeface="Univers for KPMG" panose="020B0603020202020204" pitchFamily="34" charset="0"/>
                <a:cs typeface="Univers for KPMG Light"/>
              </a:defRPr>
            </a:lvl3pPr>
            <a:lvl4pPr>
              <a:spcBef>
                <a:spcPts val="600"/>
              </a:spcBef>
              <a:defRPr sz="1200">
                <a:latin typeface="Univers for KPMG" panose="020B0603020202020204" pitchFamily="34" charset="0"/>
              </a:defRPr>
            </a:lvl4pPr>
            <a:lvl5pPr>
              <a:spcBef>
                <a:spcPts val="600"/>
              </a:spcBef>
              <a:defRPr sz="1200">
                <a:latin typeface="Univers for KPMG" panose="020B0603020202020204" pitchFamily="34" charset="0"/>
              </a:defRPr>
            </a:lvl5pPr>
            <a:lvl6pPr>
              <a:defRPr baseline="0"/>
            </a:lvl6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4" name="Text Placeholder 9"/>
          <p:cNvSpPr>
            <a:spLocks noGrp="1"/>
          </p:cNvSpPr>
          <p:nvPr>
            <p:ph type="body" sz="quarter" idx="42"/>
          </p:nvPr>
        </p:nvSpPr>
        <p:spPr bwMode="gray">
          <a:xfrm>
            <a:off x="5042615" y="1827485"/>
            <a:ext cx="2159999" cy="669960"/>
          </a:xfrm>
          <a:prstGeom prst="chevron">
            <a:avLst/>
          </a:prstGeom>
          <a:solidFill>
            <a:srgbClr val="0091DA"/>
          </a:solidFill>
        </p:spPr>
        <p:txBody>
          <a:bodyPr lIns="108000" tIns="36000" rIns="72000" bIns="3600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1200" b="1" i="0" u="none" strike="noStrike" kern="1200" cap="none" spc="0" normalizeH="0" baseline="0" noProof="0">
                <a:solidFill>
                  <a:schemeClr val="bg1"/>
                </a:solidFill>
                <a:latin typeface="Univers for KPMG" panose="020B0603020202020204" pitchFamily="34" charset="0"/>
              </a:defRPr>
            </a:lvl1pPr>
            <a:lvl2pPr marL="361950" indent="-180975" eaLnBrk="1" hangingPunct="1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b="0" i="0" dirty="0" smtClean="0">
                <a:solidFill>
                  <a:schemeClr val="tx1"/>
                </a:solidFill>
                <a:latin typeface="Univers for KPMG" panose="020B0603020202020204" pitchFamily="34" charset="0"/>
                <a:cs typeface="Univers for KPMG Light"/>
              </a:defRPr>
            </a:lvl2pPr>
            <a:lvl3pPr marL="0" indent="0" eaLnBrk="1" hangingPunct="1">
              <a:spcBef>
                <a:spcPts val="600"/>
              </a:spcBef>
              <a:spcAft>
                <a:spcPts val="1200"/>
              </a:spcAft>
              <a:buFontTx/>
              <a:buNone/>
              <a:defRPr lang="en-US" sz="1200" b="0" i="0" dirty="0" smtClean="0">
                <a:solidFill>
                  <a:schemeClr val="tx1"/>
                </a:solidFill>
                <a:latin typeface="Univers for KPMG" panose="020B0603020202020204" pitchFamily="34" charset="0"/>
                <a:cs typeface="Univers for KPMG Light"/>
              </a:defRPr>
            </a:lvl3pPr>
            <a:lvl4pPr>
              <a:spcBef>
                <a:spcPts val="600"/>
              </a:spcBef>
              <a:defRPr sz="1200">
                <a:latin typeface="Univers for KPMG" panose="020B0603020202020204" pitchFamily="34" charset="0"/>
              </a:defRPr>
            </a:lvl4pPr>
            <a:lvl5pPr>
              <a:spcBef>
                <a:spcPts val="600"/>
              </a:spcBef>
              <a:defRPr sz="1200">
                <a:latin typeface="Univers for KPMG" panose="020B0603020202020204" pitchFamily="34" charset="0"/>
              </a:defRPr>
            </a:lvl5pPr>
            <a:lvl6pPr>
              <a:defRPr baseline="0"/>
            </a:lvl6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3" name="Text Placeholder 9"/>
          <p:cNvSpPr>
            <a:spLocks noGrp="1"/>
          </p:cNvSpPr>
          <p:nvPr>
            <p:ph type="body" sz="quarter" idx="41"/>
          </p:nvPr>
        </p:nvSpPr>
        <p:spPr bwMode="gray">
          <a:xfrm>
            <a:off x="2936466" y="1827485"/>
            <a:ext cx="2159999" cy="669960"/>
          </a:xfrm>
          <a:prstGeom prst="chevron">
            <a:avLst/>
          </a:prstGeom>
          <a:solidFill>
            <a:srgbClr val="005EB8"/>
          </a:solidFill>
        </p:spPr>
        <p:txBody>
          <a:bodyPr lIns="108000" tIns="36000" rIns="72000" bIns="3600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1200" b="1" i="0" u="none" strike="noStrike" kern="1200" cap="none" spc="0" normalizeH="0" baseline="0" noProof="0">
                <a:solidFill>
                  <a:schemeClr val="bg1"/>
                </a:solidFill>
                <a:latin typeface="Univers for KPMG" panose="020B0603020202020204" pitchFamily="34" charset="0"/>
              </a:defRPr>
            </a:lvl1pPr>
            <a:lvl2pPr marL="361950" indent="-180975" eaLnBrk="1" hangingPunct="1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b="0" i="0" dirty="0" smtClean="0">
                <a:solidFill>
                  <a:schemeClr val="tx1"/>
                </a:solidFill>
                <a:latin typeface="Univers for KPMG" panose="020B0603020202020204" pitchFamily="34" charset="0"/>
                <a:cs typeface="Univers for KPMG Light"/>
              </a:defRPr>
            </a:lvl2pPr>
            <a:lvl3pPr marL="0" indent="0" eaLnBrk="1" hangingPunct="1">
              <a:spcBef>
                <a:spcPts val="600"/>
              </a:spcBef>
              <a:spcAft>
                <a:spcPts val="1200"/>
              </a:spcAft>
              <a:buFontTx/>
              <a:buNone/>
              <a:defRPr lang="en-US" sz="1200" b="0" i="0" dirty="0" smtClean="0">
                <a:solidFill>
                  <a:schemeClr val="tx1"/>
                </a:solidFill>
                <a:latin typeface="Univers for KPMG" panose="020B0603020202020204" pitchFamily="34" charset="0"/>
                <a:cs typeface="Univers for KPMG Light"/>
              </a:defRPr>
            </a:lvl3pPr>
            <a:lvl4pPr>
              <a:spcBef>
                <a:spcPts val="600"/>
              </a:spcBef>
              <a:defRPr sz="1200">
                <a:latin typeface="Univers for KPMG" panose="020B0603020202020204" pitchFamily="34" charset="0"/>
              </a:defRPr>
            </a:lvl4pPr>
            <a:lvl5pPr>
              <a:spcBef>
                <a:spcPts val="600"/>
              </a:spcBef>
              <a:defRPr sz="1200">
                <a:latin typeface="Univers for KPMG" panose="020B0603020202020204" pitchFamily="34" charset="0"/>
              </a:defRPr>
            </a:lvl5pPr>
            <a:lvl6pPr>
              <a:defRPr baseline="0"/>
            </a:lvl6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2" name="Text Placeholder 9"/>
          <p:cNvSpPr>
            <a:spLocks noGrp="1"/>
          </p:cNvSpPr>
          <p:nvPr>
            <p:ph type="body" sz="quarter" idx="40"/>
          </p:nvPr>
        </p:nvSpPr>
        <p:spPr bwMode="gray">
          <a:xfrm>
            <a:off x="803275" y="1827485"/>
            <a:ext cx="2187041" cy="669960"/>
          </a:xfrm>
          <a:prstGeom prst="homePlate">
            <a:avLst/>
          </a:prstGeom>
          <a:solidFill>
            <a:srgbClr val="00338D"/>
          </a:solidFill>
        </p:spPr>
        <p:txBody>
          <a:bodyPr lIns="108000" tIns="36000" rIns="72000" bIns="3600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1200" b="1" i="0" u="none" strike="noStrike" kern="1200" cap="none" spc="0" normalizeH="0" baseline="0" noProof="0">
                <a:solidFill>
                  <a:schemeClr val="bg1"/>
                </a:solidFill>
                <a:latin typeface="Univers for KPMG" panose="020B0603020202020204" pitchFamily="34" charset="0"/>
              </a:defRPr>
            </a:lvl1pPr>
            <a:lvl2pPr marL="361950" indent="-180975" eaLnBrk="1" hangingPunct="1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b="0" i="0" dirty="0" smtClean="0">
                <a:solidFill>
                  <a:schemeClr val="tx1"/>
                </a:solidFill>
                <a:latin typeface="Univers for KPMG" panose="020B0603020202020204" pitchFamily="34" charset="0"/>
                <a:cs typeface="Univers for KPMG Light"/>
              </a:defRPr>
            </a:lvl2pPr>
            <a:lvl3pPr marL="0" indent="0" eaLnBrk="1" hangingPunct="1">
              <a:spcBef>
                <a:spcPts val="600"/>
              </a:spcBef>
              <a:spcAft>
                <a:spcPts val="1200"/>
              </a:spcAft>
              <a:buFontTx/>
              <a:buNone/>
              <a:defRPr lang="en-US" sz="1200" b="0" i="0" dirty="0" smtClean="0">
                <a:solidFill>
                  <a:schemeClr val="tx1"/>
                </a:solidFill>
                <a:latin typeface="Univers for KPMG" panose="020B0603020202020204" pitchFamily="34" charset="0"/>
                <a:cs typeface="Univers for KPMG Light"/>
              </a:defRPr>
            </a:lvl3pPr>
            <a:lvl4pPr>
              <a:spcBef>
                <a:spcPts val="600"/>
              </a:spcBef>
              <a:defRPr sz="1200">
                <a:latin typeface="Univers for KPMG" panose="020B0603020202020204" pitchFamily="34" charset="0"/>
              </a:defRPr>
            </a:lvl4pPr>
            <a:lvl5pPr>
              <a:spcBef>
                <a:spcPts val="600"/>
              </a:spcBef>
              <a:defRPr sz="1200">
                <a:latin typeface="Univers for KPMG" panose="020B0603020202020204" pitchFamily="34" charset="0"/>
              </a:defRPr>
            </a:lvl5pPr>
            <a:lvl6pPr>
              <a:defRPr baseline="0"/>
            </a:lvl6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365126"/>
            <a:ext cx="10585449" cy="976312"/>
          </a:xfrm>
          <a:prstGeom prst="rect">
            <a:avLst/>
          </a:prstGeom>
        </p:spPr>
        <p:txBody>
          <a:bodyPr lIns="0" tIns="0" rIns="0" bIns="0" anchor="ctr"/>
          <a:lstStyle>
            <a:lvl1pPr eaLnBrk="1" hangingPunct="1">
              <a:lnSpc>
                <a:spcPct val="70000"/>
              </a:lnSpc>
              <a:defRPr lang="en-US" sz="5400" dirty="0">
                <a:solidFill>
                  <a:srgbClr val="00338D"/>
                </a:solidFill>
                <a:latin typeface="KPMG Extralight" panose="020B0303030202040204" pitchFamily="34" charset="0"/>
                <a:cs typeface="KPMG Extralight" panose="020B0303030202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45"/>
          </p:nvPr>
        </p:nvSpPr>
        <p:spPr>
          <a:xfrm>
            <a:off x="803276" y="2595563"/>
            <a:ext cx="1873250" cy="33178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buNone/>
              <a:defRPr lang="en-US" sz="1200" kern="1200" baseline="0" dirty="0">
                <a:solidFill>
                  <a:schemeClr val="tx1"/>
                </a:solidFill>
                <a:latin typeface="Univers for KPMG" panose="020B0603020202020204" pitchFamily="34" charset="0"/>
                <a:ea typeface="+mn-ea"/>
                <a:cs typeface="+mn-cs"/>
              </a:defRPr>
            </a:lvl1pPr>
            <a:lvl2pPr marL="271463" indent="-271463">
              <a:lnSpc>
                <a:spcPct val="90000"/>
              </a:lnSpc>
              <a:buFont typeface="Arial" panose="020B0604020202020204" pitchFamily="34" charset="0"/>
              <a:buChar char="—"/>
              <a:defRPr lang="en-US" sz="1200" kern="1200" baseline="0" dirty="0">
                <a:solidFill>
                  <a:schemeClr val="tx1"/>
                </a:solidFill>
                <a:latin typeface="Univers for KPMG" panose="020B0603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Text Placeholder 14"/>
          <p:cNvSpPr>
            <a:spLocks noGrp="1"/>
          </p:cNvSpPr>
          <p:nvPr>
            <p:ph type="body" sz="quarter" idx="46"/>
          </p:nvPr>
        </p:nvSpPr>
        <p:spPr>
          <a:xfrm>
            <a:off x="2936466" y="2595563"/>
            <a:ext cx="1873250" cy="33178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buNone/>
              <a:defRPr lang="en-US" sz="1200" kern="1200" baseline="0" dirty="0">
                <a:solidFill>
                  <a:schemeClr val="tx1"/>
                </a:solidFill>
                <a:latin typeface="Univers for KPMG" panose="020B0603020202020204" pitchFamily="34" charset="0"/>
                <a:ea typeface="+mn-ea"/>
                <a:cs typeface="+mn-cs"/>
              </a:defRPr>
            </a:lvl1pPr>
            <a:lvl2pPr marL="271463" indent="-271463">
              <a:lnSpc>
                <a:spcPct val="90000"/>
              </a:lnSpc>
              <a:buFont typeface="Arial" panose="020B0604020202020204" pitchFamily="34" charset="0"/>
              <a:buChar char="—"/>
              <a:defRPr lang="en-US" sz="1200" kern="1200" baseline="0" dirty="0">
                <a:solidFill>
                  <a:schemeClr val="tx1"/>
                </a:solidFill>
                <a:latin typeface="Univers for KPMG" panose="020B0603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Text Placeholder 14"/>
          <p:cNvSpPr>
            <a:spLocks noGrp="1"/>
          </p:cNvSpPr>
          <p:nvPr>
            <p:ph type="body" sz="quarter" idx="47"/>
          </p:nvPr>
        </p:nvSpPr>
        <p:spPr>
          <a:xfrm>
            <a:off x="5069656" y="2595563"/>
            <a:ext cx="1873250" cy="33178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buNone/>
              <a:defRPr lang="en-US" sz="1200" kern="1200" baseline="0" dirty="0">
                <a:solidFill>
                  <a:schemeClr val="tx1"/>
                </a:solidFill>
                <a:latin typeface="Univers for KPMG" panose="020B0603020202020204" pitchFamily="34" charset="0"/>
                <a:ea typeface="+mn-ea"/>
                <a:cs typeface="+mn-cs"/>
              </a:defRPr>
            </a:lvl1pPr>
            <a:lvl2pPr marL="271463" indent="-271463">
              <a:lnSpc>
                <a:spcPct val="90000"/>
              </a:lnSpc>
              <a:buFont typeface="Arial" panose="020B0604020202020204" pitchFamily="34" charset="0"/>
              <a:buChar char="—"/>
              <a:defRPr lang="en-US" sz="1200" kern="1200" baseline="0" dirty="0">
                <a:solidFill>
                  <a:schemeClr val="tx1"/>
                </a:solidFill>
                <a:latin typeface="Univers for KPMG" panose="020B0603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" name="Text Placeholder 14"/>
          <p:cNvSpPr>
            <a:spLocks noGrp="1"/>
          </p:cNvSpPr>
          <p:nvPr>
            <p:ph type="body" sz="quarter" idx="48"/>
          </p:nvPr>
        </p:nvSpPr>
        <p:spPr>
          <a:xfrm>
            <a:off x="7202614" y="2595563"/>
            <a:ext cx="1873250" cy="33178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buNone/>
              <a:defRPr lang="en-US" sz="1200" kern="1200" baseline="0" dirty="0">
                <a:solidFill>
                  <a:schemeClr val="tx1"/>
                </a:solidFill>
                <a:latin typeface="Univers for KPMG" panose="020B0603020202020204" pitchFamily="34" charset="0"/>
                <a:ea typeface="+mn-ea"/>
                <a:cs typeface="+mn-cs"/>
              </a:defRPr>
            </a:lvl1pPr>
            <a:lvl2pPr marL="271463" indent="-271463">
              <a:lnSpc>
                <a:spcPct val="90000"/>
              </a:lnSpc>
              <a:buFont typeface="Arial" panose="020B0604020202020204" pitchFamily="34" charset="0"/>
              <a:buChar char="—"/>
              <a:defRPr lang="en-US" sz="1200" kern="1200" baseline="0" dirty="0">
                <a:solidFill>
                  <a:schemeClr val="tx1"/>
                </a:solidFill>
                <a:latin typeface="Univers for KPMG" panose="020B0603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7" name="Text Placeholder 14"/>
          <p:cNvSpPr>
            <a:spLocks noGrp="1"/>
          </p:cNvSpPr>
          <p:nvPr>
            <p:ph type="body" sz="quarter" idx="49"/>
          </p:nvPr>
        </p:nvSpPr>
        <p:spPr>
          <a:xfrm>
            <a:off x="9308763" y="2595563"/>
            <a:ext cx="1873250" cy="33178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buNone/>
              <a:defRPr lang="en-US" sz="1200" kern="1200" baseline="0" dirty="0">
                <a:solidFill>
                  <a:schemeClr val="tx1"/>
                </a:solidFill>
                <a:latin typeface="Univers for KPMG" panose="020B0603020202020204" pitchFamily="34" charset="0"/>
                <a:ea typeface="+mn-ea"/>
                <a:cs typeface="+mn-cs"/>
              </a:defRPr>
            </a:lvl1pPr>
            <a:lvl2pPr marL="271463" indent="-271463">
              <a:lnSpc>
                <a:spcPct val="90000"/>
              </a:lnSpc>
              <a:buFont typeface="Arial" panose="020B0604020202020204" pitchFamily="34" charset="0"/>
              <a:buChar char="—"/>
              <a:defRPr lang="en-US" sz="1200" kern="1200" baseline="0" dirty="0">
                <a:solidFill>
                  <a:schemeClr val="tx1"/>
                </a:solidFill>
                <a:latin typeface="Univers for KPMG" panose="020B0603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>
            <a:extLst>
              <a:ext uri="{FF2B5EF4-FFF2-40B4-BE49-F238E27FC236}">
                <a16:creationId xmlns:a16="http://schemas.microsoft.com/office/drawing/2014/main" xmlns="" id="{8596B75A-C22A-4230-AD26-AD718C68DAEB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10885488" y="6438900"/>
            <a:ext cx="503237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0" bIns="0"/>
          <a:lstStyle/>
          <a:p>
            <a:pPr algn="r" eaLnBrk="1" hangingPunct="1">
              <a:spcBef>
                <a:spcPct val="40000"/>
              </a:spcBef>
            </a:pPr>
            <a:fld id="{EF3A1808-8E32-48D5-BEB7-B0D557590323}" type="slidenum">
              <a:rPr lang="en-GB" altLang="en-US" sz="800">
                <a:latin typeface="Univers for KPMG"/>
                <a:cs typeface="Arial" pitchFamily="34" charset="0"/>
              </a:rPr>
              <a:pPr algn="r" eaLnBrk="1" hangingPunct="1">
                <a:spcBef>
                  <a:spcPct val="40000"/>
                </a:spcBef>
              </a:pPr>
              <a:t>‹#›</a:t>
            </a:fld>
            <a:endParaRPr lang="en-GB" altLang="en-US" sz="800" dirty="0">
              <a:latin typeface="Univers for KPMG"/>
              <a:cs typeface="Arial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19E65083-0463-4A43-A5C6-EAAD4286D47B}"/>
              </a:ext>
            </a:extLst>
          </p:cNvPr>
          <p:cNvCxnSpPr/>
          <p:nvPr userDrawn="1"/>
        </p:nvCxnSpPr>
        <p:spPr>
          <a:xfrm>
            <a:off x="803275" y="6411913"/>
            <a:ext cx="1058545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1FB6DA85-6E49-49C7-8229-B7EE36037815}"/>
              </a:ext>
            </a:extLst>
          </p:cNvPr>
          <p:cNvCxnSpPr/>
          <p:nvPr userDrawn="1"/>
        </p:nvCxnSpPr>
        <p:spPr>
          <a:xfrm>
            <a:off x="803275" y="1350963"/>
            <a:ext cx="10585450" cy="0"/>
          </a:xfrm>
          <a:prstGeom prst="line">
            <a:avLst/>
          </a:prstGeom>
          <a:ln>
            <a:solidFill>
              <a:srgbClr val="00338D"/>
            </a:solidFill>
            <a:headEnd type="none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 Placeholder 9"/>
          <p:cNvSpPr>
            <a:spLocks noGrp="1"/>
          </p:cNvSpPr>
          <p:nvPr>
            <p:ph type="body" sz="quarter" idx="43"/>
          </p:nvPr>
        </p:nvSpPr>
        <p:spPr bwMode="gray">
          <a:xfrm>
            <a:off x="8868725" y="1821447"/>
            <a:ext cx="2520000" cy="669960"/>
          </a:xfrm>
          <a:prstGeom prst="chevron">
            <a:avLst/>
          </a:prstGeom>
          <a:solidFill>
            <a:srgbClr val="483698"/>
          </a:solidFill>
        </p:spPr>
        <p:txBody>
          <a:bodyPr lIns="108000" tIns="36000" rIns="72000" bIns="3600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1200" b="1" i="0" u="none" strike="noStrike" kern="1200" cap="none" spc="0" normalizeH="0" baseline="0" noProof="0">
                <a:solidFill>
                  <a:schemeClr val="bg1"/>
                </a:solidFill>
                <a:latin typeface="Univers for KPMG" panose="020B0603020202020204" pitchFamily="34" charset="0"/>
              </a:defRPr>
            </a:lvl1pPr>
            <a:lvl2pPr marL="361950" indent="-180975" eaLnBrk="1" hangingPunct="1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b="0" i="0" dirty="0" smtClean="0">
                <a:solidFill>
                  <a:schemeClr val="tx1"/>
                </a:solidFill>
                <a:latin typeface="Univers for KPMG" panose="020B0603020202020204" pitchFamily="34" charset="0"/>
                <a:cs typeface="Univers for KPMG Light"/>
              </a:defRPr>
            </a:lvl2pPr>
            <a:lvl3pPr marL="0" indent="0" eaLnBrk="1" hangingPunct="1">
              <a:spcBef>
                <a:spcPts val="600"/>
              </a:spcBef>
              <a:spcAft>
                <a:spcPts val="1200"/>
              </a:spcAft>
              <a:buFontTx/>
              <a:buNone/>
              <a:defRPr lang="en-US" sz="1200" b="0" i="0" dirty="0" smtClean="0">
                <a:solidFill>
                  <a:schemeClr val="tx1"/>
                </a:solidFill>
                <a:latin typeface="Univers for KPMG" panose="020B0603020202020204" pitchFamily="34" charset="0"/>
                <a:cs typeface="Univers for KPMG Light"/>
              </a:defRPr>
            </a:lvl3pPr>
            <a:lvl4pPr>
              <a:spcBef>
                <a:spcPts val="600"/>
              </a:spcBef>
              <a:defRPr sz="1200">
                <a:latin typeface="Univers for KPMG" panose="020B0603020202020204" pitchFamily="34" charset="0"/>
              </a:defRPr>
            </a:lvl4pPr>
            <a:lvl5pPr>
              <a:spcBef>
                <a:spcPts val="600"/>
              </a:spcBef>
              <a:defRPr sz="1200">
                <a:latin typeface="Univers for KPMG" panose="020B0603020202020204" pitchFamily="34" charset="0"/>
              </a:defRPr>
            </a:lvl5pPr>
            <a:lvl6pPr>
              <a:defRPr baseline="0"/>
            </a:lvl6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4" name="Text Placeholder 9"/>
          <p:cNvSpPr>
            <a:spLocks noGrp="1"/>
          </p:cNvSpPr>
          <p:nvPr>
            <p:ph type="body" sz="quarter" idx="42"/>
          </p:nvPr>
        </p:nvSpPr>
        <p:spPr bwMode="gray">
          <a:xfrm>
            <a:off x="6180242" y="1821447"/>
            <a:ext cx="2520000" cy="669960"/>
          </a:xfrm>
          <a:prstGeom prst="chevron">
            <a:avLst/>
          </a:prstGeom>
          <a:solidFill>
            <a:srgbClr val="0091DA"/>
          </a:solidFill>
        </p:spPr>
        <p:txBody>
          <a:bodyPr lIns="108000" tIns="36000" rIns="72000" bIns="3600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1200" b="1" i="0" u="none" strike="noStrike" kern="1200" cap="none" spc="0" normalizeH="0" baseline="0" noProof="0">
                <a:solidFill>
                  <a:schemeClr val="bg1"/>
                </a:solidFill>
                <a:latin typeface="Univers for KPMG" panose="020B0603020202020204" pitchFamily="34" charset="0"/>
              </a:defRPr>
            </a:lvl1pPr>
            <a:lvl2pPr marL="361950" indent="-180975" eaLnBrk="1" hangingPunct="1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b="0" i="0" dirty="0" smtClean="0">
                <a:solidFill>
                  <a:schemeClr val="tx1"/>
                </a:solidFill>
                <a:latin typeface="Univers for KPMG" panose="020B0603020202020204" pitchFamily="34" charset="0"/>
                <a:cs typeface="Univers for KPMG Light"/>
              </a:defRPr>
            </a:lvl2pPr>
            <a:lvl3pPr marL="0" indent="0" eaLnBrk="1" hangingPunct="1">
              <a:spcBef>
                <a:spcPts val="600"/>
              </a:spcBef>
              <a:spcAft>
                <a:spcPts val="1200"/>
              </a:spcAft>
              <a:buFontTx/>
              <a:buNone/>
              <a:defRPr lang="en-US" sz="1200" b="0" i="0" dirty="0" smtClean="0">
                <a:solidFill>
                  <a:schemeClr val="tx1"/>
                </a:solidFill>
                <a:latin typeface="Univers for KPMG" panose="020B0603020202020204" pitchFamily="34" charset="0"/>
                <a:cs typeface="Univers for KPMG Light"/>
              </a:defRPr>
            </a:lvl3pPr>
            <a:lvl4pPr>
              <a:spcBef>
                <a:spcPts val="600"/>
              </a:spcBef>
              <a:defRPr sz="1200">
                <a:latin typeface="Univers for KPMG" panose="020B0603020202020204" pitchFamily="34" charset="0"/>
              </a:defRPr>
            </a:lvl4pPr>
            <a:lvl5pPr>
              <a:spcBef>
                <a:spcPts val="600"/>
              </a:spcBef>
              <a:defRPr sz="1200">
                <a:latin typeface="Univers for KPMG" panose="020B0603020202020204" pitchFamily="34" charset="0"/>
              </a:defRPr>
            </a:lvl5pPr>
            <a:lvl6pPr>
              <a:defRPr baseline="0"/>
            </a:lvl6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3" name="Text Placeholder 9"/>
          <p:cNvSpPr>
            <a:spLocks noGrp="1"/>
          </p:cNvSpPr>
          <p:nvPr>
            <p:ph type="body" sz="quarter" idx="41"/>
          </p:nvPr>
        </p:nvSpPr>
        <p:spPr bwMode="gray">
          <a:xfrm>
            <a:off x="3491758" y="1821447"/>
            <a:ext cx="2520000" cy="669960"/>
          </a:xfrm>
          <a:prstGeom prst="chevron">
            <a:avLst/>
          </a:prstGeom>
          <a:solidFill>
            <a:srgbClr val="005EB8"/>
          </a:solidFill>
        </p:spPr>
        <p:txBody>
          <a:bodyPr lIns="108000" tIns="36000" rIns="72000" bIns="3600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1200" b="1" i="0" u="none" strike="noStrike" kern="1200" cap="none" spc="0" normalizeH="0" baseline="0" noProof="0">
                <a:solidFill>
                  <a:schemeClr val="bg1"/>
                </a:solidFill>
                <a:latin typeface="Univers for KPMG" panose="020B0603020202020204" pitchFamily="34" charset="0"/>
              </a:defRPr>
            </a:lvl1pPr>
            <a:lvl2pPr marL="361950" indent="-180975" eaLnBrk="1" hangingPunct="1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b="0" i="0" dirty="0" smtClean="0">
                <a:solidFill>
                  <a:schemeClr val="tx1"/>
                </a:solidFill>
                <a:latin typeface="Univers for KPMG" panose="020B0603020202020204" pitchFamily="34" charset="0"/>
                <a:cs typeface="Univers for KPMG Light"/>
              </a:defRPr>
            </a:lvl2pPr>
            <a:lvl3pPr marL="0" indent="0" eaLnBrk="1" hangingPunct="1">
              <a:spcBef>
                <a:spcPts val="600"/>
              </a:spcBef>
              <a:spcAft>
                <a:spcPts val="1200"/>
              </a:spcAft>
              <a:buFontTx/>
              <a:buNone/>
              <a:defRPr lang="en-US" sz="1200" b="0" i="0" dirty="0" smtClean="0">
                <a:solidFill>
                  <a:schemeClr val="tx1"/>
                </a:solidFill>
                <a:latin typeface="Univers for KPMG" panose="020B0603020202020204" pitchFamily="34" charset="0"/>
                <a:cs typeface="Univers for KPMG Light"/>
              </a:defRPr>
            </a:lvl3pPr>
            <a:lvl4pPr>
              <a:spcBef>
                <a:spcPts val="600"/>
              </a:spcBef>
              <a:defRPr sz="1200">
                <a:latin typeface="Univers for KPMG" panose="020B0603020202020204" pitchFamily="34" charset="0"/>
              </a:defRPr>
            </a:lvl4pPr>
            <a:lvl5pPr>
              <a:spcBef>
                <a:spcPts val="600"/>
              </a:spcBef>
              <a:defRPr sz="1200">
                <a:latin typeface="Univers for KPMG" panose="020B0603020202020204" pitchFamily="34" charset="0"/>
              </a:defRPr>
            </a:lvl5pPr>
            <a:lvl6pPr>
              <a:defRPr baseline="0"/>
            </a:lvl6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2" name="Text Placeholder 9"/>
          <p:cNvSpPr>
            <a:spLocks noGrp="1"/>
          </p:cNvSpPr>
          <p:nvPr>
            <p:ph type="body" sz="quarter" idx="40"/>
          </p:nvPr>
        </p:nvSpPr>
        <p:spPr bwMode="gray">
          <a:xfrm>
            <a:off x="803274" y="1821447"/>
            <a:ext cx="2520000" cy="669960"/>
          </a:xfrm>
          <a:prstGeom prst="homePlate">
            <a:avLst/>
          </a:prstGeom>
          <a:solidFill>
            <a:srgbClr val="00338D"/>
          </a:solidFill>
        </p:spPr>
        <p:txBody>
          <a:bodyPr lIns="108000" tIns="36000" rIns="72000" bIns="3600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1200" b="1" i="0" u="none" strike="noStrike" kern="1200" cap="none" spc="0" normalizeH="0" baseline="0" noProof="0">
                <a:solidFill>
                  <a:schemeClr val="bg1"/>
                </a:solidFill>
                <a:latin typeface="Univers for KPMG" panose="020B0603020202020204" pitchFamily="34" charset="0"/>
              </a:defRPr>
            </a:lvl1pPr>
            <a:lvl2pPr marL="361950" indent="-180975" eaLnBrk="1" hangingPunct="1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b="0" i="0" dirty="0" smtClean="0">
                <a:solidFill>
                  <a:schemeClr val="tx1"/>
                </a:solidFill>
                <a:latin typeface="Univers for KPMG" panose="020B0603020202020204" pitchFamily="34" charset="0"/>
                <a:cs typeface="Univers for KPMG Light"/>
              </a:defRPr>
            </a:lvl2pPr>
            <a:lvl3pPr marL="0" indent="0" eaLnBrk="1" hangingPunct="1">
              <a:spcBef>
                <a:spcPts val="600"/>
              </a:spcBef>
              <a:spcAft>
                <a:spcPts val="1200"/>
              </a:spcAft>
              <a:buFontTx/>
              <a:buNone/>
              <a:defRPr lang="en-US" sz="1200" b="0" i="0" dirty="0" smtClean="0">
                <a:solidFill>
                  <a:schemeClr val="tx1"/>
                </a:solidFill>
                <a:latin typeface="Univers for KPMG" panose="020B0603020202020204" pitchFamily="34" charset="0"/>
                <a:cs typeface="Univers for KPMG Light"/>
              </a:defRPr>
            </a:lvl3pPr>
            <a:lvl4pPr>
              <a:spcBef>
                <a:spcPts val="600"/>
              </a:spcBef>
              <a:defRPr sz="1200">
                <a:latin typeface="Univers for KPMG" panose="020B0603020202020204" pitchFamily="34" charset="0"/>
              </a:defRPr>
            </a:lvl4pPr>
            <a:lvl5pPr>
              <a:spcBef>
                <a:spcPts val="600"/>
              </a:spcBef>
              <a:defRPr sz="1200">
                <a:latin typeface="Univers for KPMG" panose="020B0603020202020204" pitchFamily="34" charset="0"/>
              </a:defRPr>
            </a:lvl5pPr>
            <a:lvl6pPr>
              <a:defRPr baseline="0"/>
            </a:lvl6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365126"/>
            <a:ext cx="10585449" cy="976312"/>
          </a:xfrm>
          <a:prstGeom prst="rect">
            <a:avLst/>
          </a:prstGeom>
        </p:spPr>
        <p:txBody>
          <a:bodyPr lIns="0" tIns="0" rIns="0" bIns="0" anchor="ctr"/>
          <a:lstStyle>
            <a:lvl1pPr eaLnBrk="1" hangingPunct="1">
              <a:lnSpc>
                <a:spcPct val="70000"/>
              </a:lnSpc>
              <a:defRPr lang="en-US" sz="5400" dirty="0">
                <a:solidFill>
                  <a:srgbClr val="00338D"/>
                </a:solidFill>
                <a:latin typeface="KPMG Extralight" panose="020B0303030202040204" pitchFamily="34" charset="0"/>
                <a:cs typeface="KPMG Extralight" panose="020B0303030202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44"/>
          </p:nvPr>
        </p:nvSpPr>
        <p:spPr>
          <a:xfrm>
            <a:off x="803275" y="2566988"/>
            <a:ext cx="2168525" cy="33178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buNone/>
              <a:defRPr lang="en-US" sz="1200" kern="1200" baseline="0" dirty="0">
                <a:solidFill>
                  <a:schemeClr val="tx1"/>
                </a:solidFill>
                <a:latin typeface="Univers for KPMG" panose="020B0603020202020204" pitchFamily="34" charset="0"/>
                <a:ea typeface="+mn-ea"/>
                <a:cs typeface="+mn-cs"/>
              </a:defRPr>
            </a:lvl1pPr>
            <a:lvl2pPr marL="271463" indent="-271463">
              <a:lnSpc>
                <a:spcPct val="90000"/>
              </a:lnSpc>
              <a:buFont typeface="Arial" panose="020B0604020202020204" pitchFamily="34" charset="0"/>
              <a:buChar char="—"/>
              <a:defRPr lang="en-US" sz="1200" kern="1200" baseline="0" dirty="0">
                <a:solidFill>
                  <a:schemeClr val="tx1"/>
                </a:solidFill>
                <a:latin typeface="Univers for KPMG" panose="020B0603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45"/>
          </p:nvPr>
        </p:nvSpPr>
        <p:spPr>
          <a:xfrm>
            <a:off x="3491758" y="2566988"/>
            <a:ext cx="2168525" cy="33178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buNone/>
              <a:defRPr lang="en-US" sz="1200" kern="1200" baseline="0" dirty="0">
                <a:solidFill>
                  <a:schemeClr val="tx1"/>
                </a:solidFill>
                <a:latin typeface="Univers for KPMG" panose="020B0603020202020204" pitchFamily="34" charset="0"/>
                <a:ea typeface="+mn-ea"/>
                <a:cs typeface="+mn-cs"/>
              </a:defRPr>
            </a:lvl1pPr>
            <a:lvl2pPr marL="271463" indent="-271463">
              <a:lnSpc>
                <a:spcPct val="90000"/>
              </a:lnSpc>
              <a:buFont typeface="Arial" panose="020B0604020202020204" pitchFamily="34" charset="0"/>
              <a:buChar char="—"/>
              <a:defRPr lang="en-US" sz="1200" kern="1200" baseline="0" dirty="0">
                <a:solidFill>
                  <a:schemeClr val="tx1"/>
                </a:solidFill>
                <a:latin typeface="Univers for KPMG" panose="020B0603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46"/>
          </p:nvPr>
        </p:nvSpPr>
        <p:spPr>
          <a:xfrm>
            <a:off x="6180241" y="2566988"/>
            <a:ext cx="2168525" cy="33178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buNone/>
              <a:defRPr lang="en-US" sz="1200" kern="1200" baseline="0" dirty="0">
                <a:solidFill>
                  <a:schemeClr val="tx1"/>
                </a:solidFill>
                <a:latin typeface="Univers for KPMG" panose="020B0603020202020204" pitchFamily="34" charset="0"/>
                <a:ea typeface="+mn-ea"/>
                <a:cs typeface="+mn-cs"/>
              </a:defRPr>
            </a:lvl1pPr>
            <a:lvl2pPr marL="271463" indent="-271463">
              <a:lnSpc>
                <a:spcPct val="90000"/>
              </a:lnSpc>
              <a:buFont typeface="Arial" panose="020B0604020202020204" pitchFamily="34" charset="0"/>
              <a:buChar char="—"/>
              <a:defRPr lang="en-US" sz="1200" kern="1200" baseline="0" dirty="0">
                <a:solidFill>
                  <a:schemeClr val="tx1"/>
                </a:solidFill>
                <a:latin typeface="Univers for KPMG" panose="020B0603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0" name="Text Placeholder 14"/>
          <p:cNvSpPr>
            <a:spLocks noGrp="1"/>
          </p:cNvSpPr>
          <p:nvPr>
            <p:ph type="body" sz="quarter" idx="47"/>
          </p:nvPr>
        </p:nvSpPr>
        <p:spPr>
          <a:xfrm>
            <a:off x="8868724" y="2566988"/>
            <a:ext cx="2168525" cy="33178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buNone/>
              <a:defRPr lang="en-US" sz="1200" kern="1200" baseline="0" dirty="0">
                <a:solidFill>
                  <a:schemeClr val="tx1"/>
                </a:solidFill>
                <a:latin typeface="Univers for KPMG" panose="020B0603020202020204" pitchFamily="34" charset="0"/>
                <a:ea typeface="+mn-ea"/>
                <a:cs typeface="+mn-cs"/>
              </a:defRPr>
            </a:lvl1pPr>
            <a:lvl2pPr marL="271463" indent="-271463">
              <a:lnSpc>
                <a:spcPct val="90000"/>
              </a:lnSpc>
              <a:buFont typeface="Arial" panose="020B0604020202020204" pitchFamily="34" charset="0"/>
              <a:buChar char="—"/>
              <a:defRPr lang="en-US" sz="1200" kern="1200" baseline="0" dirty="0">
                <a:solidFill>
                  <a:schemeClr val="tx1"/>
                </a:solidFill>
                <a:latin typeface="Univers for KPMG" panose="020B0603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xmlns="" id="{8596B75A-C22A-4230-AD26-AD718C68DAEB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10885488" y="6438900"/>
            <a:ext cx="503237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0" bIns="0"/>
          <a:lstStyle/>
          <a:p>
            <a:pPr algn="r" eaLnBrk="1" hangingPunct="1">
              <a:spcBef>
                <a:spcPct val="40000"/>
              </a:spcBef>
            </a:pPr>
            <a:fld id="{21159680-39B1-46BA-89E0-DD0419F37EEB}" type="slidenum">
              <a:rPr lang="en-GB" altLang="en-US" sz="800">
                <a:latin typeface="Univers for KPMG"/>
                <a:cs typeface="Arial" pitchFamily="34" charset="0"/>
              </a:rPr>
              <a:pPr algn="r" eaLnBrk="1" hangingPunct="1">
                <a:spcBef>
                  <a:spcPct val="40000"/>
                </a:spcBef>
              </a:pPr>
              <a:t>‹#›</a:t>
            </a:fld>
            <a:endParaRPr lang="en-GB" altLang="en-US" sz="800" dirty="0">
              <a:latin typeface="Univers for KPMG"/>
              <a:cs typeface="Arial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19E65083-0463-4A43-A5C6-EAAD4286D47B}"/>
              </a:ext>
            </a:extLst>
          </p:cNvPr>
          <p:cNvCxnSpPr/>
          <p:nvPr userDrawn="1"/>
        </p:nvCxnSpPr>
        <p:spPr>
          <a:xfrm>
            <a:off x="803275" y="6411913"/>
            <a:ext cx="1058545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ACBDDEF0-A6C2-4370-9617-4C4909CAE544}"/>
              </a:ext>
            </a:extLst>
          </p:cNvPr>
          <p:cNvCxnSpPr/>
          <p:nvPr userDrawn="1"/>
        </p:nvCxnSpPr>
        <p:spPr>
          <a:xfrm>
            <a:off x="803275" y="1350963"/>
            <a:ext cx="10585450" cy="0"/>
          </a:xfrm>
          <a:prstGeom prst="line">
            <a:avLst/>
          </a:prstGeom>
          <a:ln>
            <a:solidFill>
              <a:srgbClr val="00338D"/>
            </a:solidFill>
            <a:headEnd type="none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365126"/>
            <a:ext cx="10585449" cy="976312"/>
          </a:xfrm>
          <a:prstGeom prst="rect">
            <a:avLst/>
          </a:prstGeom>
        </p:spPr>
        <p:txBody>
          <a:bodyPr lIns="0" tIns="0" rIns="0" bIns="0" anchor="ctr"/>
          <a:lstStyle>
            <a:lvl1pPr eaLnBrk="1" hangingPunct="1">
              <a:lnSpc>
                <a:spcPct val="70000"/>
              </a:lnSpc>
              <a:defRPr lang="en-US" sz="5400" dirty="0">
                <a:solidFill>
                  <a:srgbClr val="00338D"/>
                </a:solidFill>
                <a:latin typeface="KPMG Extralight" panose="020B0303030202040204" pitchFamily="34" charset="0"/>
                <a:cs typeface="KPMG Extralight" panose="020B0303030202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40"/>
          </p:nvPr>
        </p:nvSpPr>
        <p:spPr bwMode="gray">
          <a:xfrm>
            <a:off x="803273" y="1808163"/>
            <a:ext cx="4915355" cy="324000"/>
          </a:xfrm>
          <a:prstGeom prst="rect">
            <a:avLst/>
          </a:prstGeom>
          <a:solidFill>
            <a:srgbClr val="00338D"/>
          </a:solidFill>
        </p:spPr>
        <p:txBody>
          <a:bodyPr lIns="144000" tIns="36000" rIns="72000" bIns="36000" anchor="ctr"/>
          <a:lstStyle>
            <a:lvl1pPr marL="0" marR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1500" b="1" i="0" u="none" strike="noStrike" kern="1200" cap="none" spc="0" normalizeH="0" baseline="0" noProof="0">
                <a:solidFill>
                  <a:schemeClr val="bg1"/>
                </a:solidFill>
                <a:latin typeface="Univers for KPMG" panose="020B0603020202020204" pitchFamily="34" charset="0"/>
              </a:defRPr>
            </a:lvl1pPr>
            <a:lvl2pPr marL="361950" indent="-180975" eaLnBrk="1" hangingPunct="1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b="0" i="0" dirty="0" smtClean="0">
                <a:solidFill>
                  <a:schemeClr val="tx1"/>
                </a:solidFill>
                <a:latin typeface="Univers for KPMG" panose="020B0603020202020204" pitchFamily="34" charset="0"/>
                <a:cs typeface="Univers for KPMG Light"/>
              </a:defRPr>
            </a:lvl2pPr>
            <a:lvl3pPr marL="0" indent="0" eaLnBrk="1" hangingPunct="1">
              <a:spcBef>
                <a:spcPts val="600"/>
              </a:spcBef>
              <a:spcAft>
                <a:spcPts val="1200"/>
              </a:spcAft>
              <a:buFontTx/>
              <a:buNone/>
              <a:defRPr lang="en-US" sz="1200" b="0" i="0" dirty="0" smtClean="0">
                <a:solidFill>
                  <a:schemeClr val="tx1"/>
                </a:solidFill>
                <a:latin typeface="Univers for KPMG" panose="020B0603020202020204" pitchFamily="34" charset="0"/>
                <a:cs typeface="Univers for KPMG Light"/>
              </a:defRPr>
            </a:lvl3pPr>
            <a:lvl4pPr>
              <a:spcBef>
                <a:spcPts val="600"/>
              </a:spcBef>
              <a:defRPr sz="1200">
                <a:latin typeface="Univers for KPMG" panose="020B0603020202020204" pitchFamily="34" charset="0"/>
              </a:defRPr>
            </a:lvl4pPr>
            <a:lvl5pPr>
              <a:spcBef>
                <a:spcPts val="600"/>
              </a:spcBef>
              <a:defRPr sz="1200">
                <a:latin typeface="Univers for KPMG" panose="020B0603020202020204" pitchFamily="34" charset="0"/>
              </a:defRPr>
            </a:lvl5pPr>
            <a:lvl6pPr>
              <a:defRPr baseline="0"/>
            </a:lvl6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43"/>
          </p:nvPr>
        </p:nvSpPr>
        <p:spPr bwMode="gray">
          <a:xfrm>
            <a:off x="6473369" y="1808163"/>
            <a:ext cx="4915355" cy="324000"/>
          </a:xfrm>
          <a:prstGeom prst="rect">
            <a:avLst/>
          </a:prstGeom>
          <a:solidFill>
            <a:srgbClr val="005EB8"/>
          </a:solidFill>
        </p:spPr>
        <p:txBody>
          <a:bodyPr lIns="144000" tIns="36000" rIns="72000" bIns="36000" anchor="ctr"/>
          <a:lstStyle>
            <a:lvl1pPr marL="0" marR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1500" b="1" i="0" u="none" strike="noStrike" kern="1200" cap="none" spc="0" normalizeH="0" baseline="0" noProof="0">
                <a:solidFill>
                  <a:schemeClr val="bg1"/>
                </a:solidFill>
                <a:latin typeface="Univers for KPMG" panose="020B0603020202020204" pitchFamily="34" charset="0"/>
              </a:defRPr>
            </a:lvl1pPr>
            <a:lvl2pPr marL="361950" indent="-180975" eaLnBrk="1" hangingPunct="1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lang="en-US" sz="1200" b="0" i="0" dirty="0" smtClean="0">
                <a:solidFill>
                  <a:schemeClr val="tx1"/>
                </a:solidFill>
                <a:latin typeface="Univers for KPMG" panose="020B0603020202020204" pitchFamily="34" charset="0"/>
                <a:cs typeface="Univers for KPMG Light"/>
              </a:defRPr>
            </a:lvl2pPr>
            <a:lvl3pPr marL="0" indent="0" eaLnBrk="1" hangingPunct="1">
              <a:spcBef>
                <a:spcPts val="600"/>
              </a:spcBef>
              <a:spcAft>
                <a:spcPts val="1200"/>
              </a:spcAft>
              <a:buFontTx/>
              <a:buNone/>
              <a:defRPr lang="en-US" sz="1200" b="0" i="0" dirty="0" smtClean="0">
                <a:solidFill>
                  <a:schemeClr val="tx1"/>
                </a:solidFill>
                <a:latin typeface="Univers for KPMG" panose="020B0603020202020204" pitchFamily="34" charset="0"/>
                <a:cs typeface="Univers for KPMG Light"/>
              </a:defRPr>
            </a:lvl3pPr>
            <a:lvl4pPr>
              <a:spcBef>
                <a:spcPts val="600"/>
              </a:spcBef>
              <a:defRPr sz="1200">
                <a:latin typeface="Univers for KPMG" panose="020B0603020202020204" pitchFamily="34" charset="0"/>
              </a:defRPr>
            </a:lvl4pPr>
            <a:lvl5pPr>
              <a:spcBef>
                <a:spcPts val="600"/>
              </a:spcBef>
              <a:defRPr sz="1200">
                <a:latin typeface="Univers for KPMG" panose="020B0603020202020204" pitchFamily="34" charset="0"/>
              </a:defRPr>
            </a:lvl5pPr>
            <a:lvl6pPr>
              <a:defRPr baseline="0"/>
            </a:lvl6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44"/>
          </p:nvPr>
        </p:nvSpPr>
        <p:spPr>
          <a:xfrm>
            <a:off x="803275" y="2241550"/>
            <a:ext cx="4915353" cy="33178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buNone/>
              <a:defRPr lang="en-US" sz="1200" kern="1200" baseline="0" dirty="0">
                <a:solidFill>
                  <a:schemeClr val="tx1"/>
                </a:solidFill>
                <a:latin typeface="Univers for KPMG" panose="020B0603020202020204" pitchFamily="34" charset="0"/>
                <a:ea typeface="+mn-ea"/>
                <a:cs typeface="+mn-cs"/>
              </a:defRPr>
            </a:lvl1pPr>
            <a:lvl2pPr marL="271463" indent="-271463">
              <a:lnSpc>
                <a:spcPct val="90000"/>
              </a:lnSpc>
              <a:buFont typeface="Arial" panose="020B0604020202020204" pitchFamily="34" charset="0"/>
              <a:buChar char="—"/>
              <a:defRPr lang="en-US" sz="1200" kern="1200" baseline="0" dirty="0">
                <a:solidFill>
                  <a:schemeClr val="tx1"/>
                </a:solidFill>
                <a:latin typeface="Univers for KPMG" panose="020B0603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45"/>
          </p:nvPr>
        </p:nvSpPr>
        <p:spPr>
          <a:xfrm>
            <a:off x="6473369" y="2241550"/>
            <a:ext cx="4915356" cy="33178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buNone/>
              <a:defRPr lang="en-US" sz="1200" kern="1200" baseline="0" dirty="0">
                <a:solidFill>
                  <a:schemeClr val="tx1"/>
                </a:solidFill>
                <a:latin typeface="Univers for KPMG" panose="020B0603020202020204" pitchFamily="34" charset="0"/>
                <a:ea typeface="+mn-ea"/>
                <a:cs typeface="+mn-cs"/>
              </a:defRPr>
            </a:lvl1pPr>
            <a:lvl2pPr marL="271463" indent="-271463">
              <a:lnSpc>
                <a:spcPct val="90000"/>
              </a:lnSpc>
              <a:buFont typeface="Arial" panose="020B0604020202020204" pitchFamily="34" charset="0"/>
              <a:buChar char="—"/>
              <a:defRPr lang="en-US" sz="1200" kern="1200" baseline="0" dirty="0">
                <a:solidFill>
                  <a:schemeClr val="tx1"/>
                </a:solidFill>
                <a:latin typeface="Univers for KPMG" panose="020B0603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9097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45B6F340-3213-4BC4-97F7-707D997D7681}"/>
              </a:ext>
            </a:extLst>
          </p:cNvPr>
          <p:cNvCxnSpPr/>
          <p:nvPr/>
        </p:nvCxnSpPr>
        <p:spPr>
          <a:xfrm>
            <a:off x="803275" y="6411913"/>
            <a:ext cx="1058545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" name="Rectangle 10">
            <a:extLst>
              <a:ext uri="{FF2B5EF4-FFF2-40B4-BE49-F238E27FC236}">
                <a16:creationId xmlns:a16="http://schemas.microsoft.com/office/drawing/2014/main" xmlns="" id="{761E719D-80AD-4B71-8B27-0C013B000947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885488" y="6438900"/>
            <a:ext cx="503237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0" bIns="0"/>
          <a:lstStyle/>
          <a:p>
            <a:pPr algn="r" eaLnBrk="1" hangingPunct="1">
              <a:spcBef>
                <a:spcPct val="40000"/>
              </a:spcBef>
            </a:pPr>
            <a:fld id="{F255523E-7980-4E2C-A811-1FE5AB93BB5C}" type="slidenum">
              <a:rPr lang="en-GB" altLang="en-US" sz="800">
                <a:latin typeface="Univers for KPMG"/>
                <a:cs typeface="Arial" pitchFamily="34" charset="0"/>
              </a:rPr>
              <a:pPr algn="r" eaLnBrk="1" hangingPunct="1">
                <a:spcBef>
                  <a:spcPct val="40000"/>
                </a:spcBef>
              </a:pPr>
              <a:t>‹#›</a:t>
            </a:fld>
            <a:endParaRPr lang="en-GB" altLang="en-US" sz="800" dirty="0">
              <a:latin typeface="Univers for KPMG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</p:sldLayoutIdLst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5400" kern="1200">
          <a:solidFill>
            <a:srgbClr val="002060"/>
          </a:solidFill>
          <a:latin typeface="KPMG Extralight" panose="020B0303030202040204" pitchFamily="34" charset="0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5400">
          <a:solidFill>
            <a:srgbClr val="002060"/>
          </a:solidFill>
          <a:latin typeface="KPMG Extralight" panose="020B0303030202040204" pitchFamily="34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5400">
          <a:solidFill>
            <a:srgbClr val="002060"/>
          </a:solidFill>
          <a:latin typeface="KPMG Extralight" panose="020B0303030202040204" pitchFamily="34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5400">
          <a:solidFill>
            <a:srgbClr val="002060"/>
          </a:solidFill>
          <a:latin typeface="KPMG Extralight" panose="020B0303030202040204" pitchFamily="34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5400">
          <a:solidFill>
            <a:srgbClr val="002060"/>
          </a:solidFill>
          <a:latin typeface="KPMG Extralight" panose="020B0303030202040204" pitchFamily="34" charset="0"/>
        </a:defRPr>
      </a:lvl5pPr>
      <a:lvl6pPr marL="457200" algn="l" rtl="0" fontAlgn="base">
        <a:lnSpc>
          <a:spcPct val="70000"/>
        </a:lnSpc>
        <a:spcBef>
          <a:spcPct val="0"/>
        </a:spcBef>
        <a:spcAft>
          <a:spcPct val="0"/>
        </a:spcAft>
        <a:defRPr sz="5400">
          <a:solidFill>
            <a:srgbClr val="002060"/>
          </a:solidFill>
          <a:latin typeface="KPMG Extralight" panose="020B0303030202040204" pitchFamily="34" charset="0"/>
        </a:defRPr>
      </a:lvl6pPr>
      <a:lvl7pPr marL="914400" algn="l" rtl="0" fontAlgn="base">
        <a:lnSpc>
          <a:spcPct val="70000"/>
        </a:lnSpc>
        <a:spcBef>
          <a:spcPct val="0"/>
        </a:spcBef>
        <a:spcAft>
          <a:spcPct val="0"/>
        </a:spcAft>
        <a:defRPr sz="5400">
          <a:solidFill>
            <a:srgbClr val="002060"/>
          </a:solidFill>
          <a:latin typeface="KPMG Extralight" panose="020B0303030202040204" pitchFamily="34" charset="0"/>
        </a:defRPr>
      </a:lvl7pPr>
      <a:lvl8pPr marL="1371600" algn="l" rtl="0" fontAlgn="base">
        <a:lnSpc>
          <a:spcPct val="70000"/>
        </a:lnSpc>
        <a:spcBef>
          <a:spcPct val="0"/>
        </a:spcBef>
        <a:spcAft>
          <a:spcPct val="0"/>
        </a:spcAft>
        <a:defRPr sz="5400">
          <a:solidFill>
            <a:srgbClr val="002060"/>
          </a:solidFill>
          <a:latin typeface="KPMG Extralight" panose="020B0303030202040204" pitchFamily="34" charset="0"/>
        </a:defRPr>
      </a:lvl8pPr>
      <a:lvl9pPr marL="1828800" algn="l" rtl="0" fontAlgn="base">
        <a:lnSpc>
          <a:spcPct val="70000"/>
        </a:lnSpc>
        <a:spcBef>
          <a:spcPct val="0"/>
        </a:spcBef>
        <a:spcAft>
          <a:spcPct val="0"/>
        </a:spcAft>
        <a:defRPr sz="5400">
          <a:solidFill>
            <a:srgbClr val="002060"/>
          </a:solidFill>
          <a:latin typeface="KPMG Extralight" panose="020B030303020204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Univers for KPMG" panose="020B0603020202020204" pitchFamily="34" charset="0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Univers for KPMG" panose="020B0603020202020204" pitchFamily="34" charset="0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Univers for KPMG" panose="020B0603020202020204" pitchFamily="34" charset="0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Univers for KPMG" panose="020B0603020202020204" pitchFamily="34" charset="0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Univers for KPMG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9097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>
            <a:extLst>
              <a:ext uri="{FF2B5EF4-FFF2-40B4-BE49-F238E27FC236}">
                <a16:creationId xmlns:a16="http://schemas.microsoft.com/office/drawing/2014/main" xmlns="" id="{E72FC13C-0149-4DD2-8D07-B2B0DA28C257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885488" y="6438900"/>
            <a:ext cx="503237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0" bIns="0"/>
          <a:lstStyle/>
          <a:p>
            <a:pPr algn="r" eaLnBrk="1" hangingPunct="1">
              <a:spcBef>
                <a:spcPct val="40000"/>
              </a:spcBef>
            </a:pPr>
            <a:fld id="{39D6E1BB-C210-455B-A8AA-563B4F9E22A2}" type="slidenum">
              <a:rPr lang="en-GB" altLang="en-US" sz="800">
                <a:latin typeface="Univers for KPMG"/>
                <a:cs typeface="Arial" pitchFamily="34" charset="0"/>
              </a:rPr>
              <a:pPr algn="r" eaLnBrk="1" hangingPunct="1">
                <a:spcBef>
                  <a:spcPct val="40000"/>
                </a:spcBef>
              </a:pPr>
              <a:t>‹#›</a:t>
            </a:fld>
            <a:endParaRPr lang="en-GB" altLang="en-US" sz="800" dirty="0">
              <a:latin typeface="Univers for KPMG"/>
              <a:cs typeface="Arial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EC9EA669-0D7D-4F93-A5C1-E88A9A94E98E}"/>
              </a:ext>
            </a:extLst>
          </p:cNvPr>
          <p:cNvCxnSpPr/>
          <p:nvPr/>
        </p:nvCxnSpPr>
        <p:spPr>
          <a:xfrm>
            <a:off x="803275" y="6411913"/>
            <a:ext cx="1058545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9097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>
            <a:extLst>
              <a:ext uri="{FF2B5EF4-FFF2-40B4-BE49-F238E27FC236}">
                <a16:creationId xmlns:a16="http://schemas.microsoft.com/office/drawing/2014/main" xmlns="" id="{8596B75A-C22A-4230-AD26-AD718C68DAEB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885488" y="6438900"/>
            <a:ext cx="503237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0" bIns="0"/>
          <a:lstStyle/>
          <a:p>
            <a:pPr algn="r" eaLnBrk="1" hangingPunct="1">
              <a:spcBef>
                <a:spcPct val="40000"/>
              </a:spcBef>
            </a:pPr>
            <a:fld id="{678C09AB-3523-4956-9D44-47150AA96AFF}" type="slidenum">
              <a:rPr lang="en-GB" altLang="en-US" sz="800">
                <a:latin typeface="Univers for KPMG"/>
                <a:cs typeface="Arial" pitchFamily="34" charset="0"/>
              </a:rPr>
              <a:pPr algn="r" eaLnBrk="1" hangingPunct="1">
                <a:spcBef>
                  <a:spcPct val="40000"/>
                </a:spcBef>
              </a:pPr>
              <a:t>‹#›</a:t>
            </a:fld>
            <a:endParaRPr lang="en-GB" altLang="en-US" sz="800" dirty="0">
              <a:latin typeface="Univers for KPMG"/>
              <a:cs typeface="Arial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19E65083-0463-4A43-A5C6-EAAD4286D47B}"/>
              </a:ext>
            </a:extLst>
          </p:cNvPr>
          <p:cNvCxnSpPr/>
          <p:nvPr/>
        </p:nvCxnSpPr>
        <p:spPr>
          <a:xfrm>
            <a:off x="803275" y="6411913"/>
            <a:ext cx="1058545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9097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9FEEA9A-53E5-49FA-B564-B4DC741A796C}"/>
              </a:ext>
            </a:extLst>
          </p:cNvPr>
          <p:cNvSpPr/>
          <p:nvPr/>
        </p:nvSpPr>
        <p:spPr>
          <a:xfrm>
            <a:off x="-63500" y="0"/>
            <a:ext cx="122555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 Light" panose="020F0302020204030204" pitchFamily="34" charset="0"/>
              <a:cs typeface="KPMG Light"/>
            </a:endParaRPr>
          </a:p>
        </p:txBody>
      </p:sp>
      <p:sp>
        <p:nvSpPr>
          <p:cNvPr id="4099" name="Rectangle 10">
            <a:extLst>
              <a:ext uri="{FF2B5EF4-FFF2-40B4-BE49-F238E27FC236}">
                <a16:creationId xmlns:a16="http://schemas.microsoft.com/office/drawing/2014/main" xmlns="" id="{F7D1B7C2-7978-4B08-8EB3-086C0195AD48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885488" y="6438900"/>
            <a:ext cx="503237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0" bIns="0"/>
          <a:lstStyle/>
          <a:p>
            <a:pPr algn="r" eaLnBrk="1" hangingPunct="1">
              <a:spcBef>
                <a:spcPct val="40000"/>
              </a:spcBef>
            </a:pPr>
            <a:fld id="{4E5BA544-6976-4605-AA92-83C52850FD94}" type="slidenum">
              <a:rPr lang="en-GB" altLang="en-US" sz="800">
                <a:latin typeface="Univers for KPMG"/>
                <a:cs typeface="Arial" pitchFamily="34" charset="0"/>
              </a:rPr>
              <a:pPr algn="r" eaLnBrk="1" hangingPunct="1">
                <a:spcBef>
                  <a:spcPct val="40000"/>
                </a:spcBef>
              </a:pPr>
              <a:t>‹#›</a:t>
            </a:fld>
            <a:endParaRPr lang="en-GB" altLang="en-US" sz="800" dirty="0">
              <a:latin typeface="Univers for KPMG"/>
              <a:cs typeface="Arial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CAB861C1-911E-4B81-AFB9-92203DD7A5B6}"/>
              </a:ext>
            </a:extLst>
          </p:cNvPr>
          <p:cNvCxnSpPr/>
          <p:nvPr/>
        </p:nvCxnSpPr>
        <p:spPr>
          <a:xfrm>
            <a:off x="803275" y="6411913"/>
            <a:ext cx="1058545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785" r:id="rId2"/>
    <p:sldLayoutId id="2147483786" r:id="rId3"/>
  </p:sldLayoutIdLst>
  <p:transition spd="med">
    <p:pull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9097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787" r:id="rId2"/>
    <p:sldLayoutId id="2147483807" r:id="rId3"/>
    <p:sldLayoutId id="2147483808" r:id="rId4"/>
    <p:sldLayoutId id="2147483809" r:id="rId5"/>
  </p:sldLayoutIdLst>
  <p:transition spd="med">
    <p:pull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9097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90FB378-0C39-4557-A7A8-833527CE6988}"/>
              </a:ext>
            </a:extLst>
          </p:cNvPr>
          <p:cNvSpPr/>
          <p:nvPr/>
        </p:nvSpPr>
        <p:spPr>
          <a:xfrm>
            <a:off x="-63500" y="0"/>
            <a:ext cx="122555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 Light" panose="020F0302020204030204" pitchFamily="34" charset="0"/>
              <a:cs typeface="KPMG Light"/>
            </a:endParaRPr>
          </a:p>
        </p:txBody>
      </p:sp>
      <p:sp>
        <p:nvSpPr>
          <p:cNvPr id="5123" name="Rectangle 10">
            <a:extLst>
              <a:ext uri="{FF2B5EF4-FFF2-40B4-BE49-F238E27FC236}">
                <a16:creationId xmlns:a16="http://schemas.microsoft.com/office/drawing/2014/main" xmlns="" id="{A8499F94-CDFA-4E2A-8C8D-6172C0899F02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885488" y="6438900"/>
            <a:ext cx="503237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0" bIns="0"/>
          <a:lstStyle/>
          <a:p>
            <a:pPr algn="r" eaLnBrk="1" hangingPunct="1">
              <a:spcBef>
                <a:spcPct val="40000"/>
              </a:spcBef>
            </a:pPr>
            <a:fld id="{125B361D-BA91-4FF4-AB4E-B3874A1C46A3}" type="slidenum">
              <a:rPr lang="en-GB" altLang="en-US" sz="800">
                <a:solidFill>
                  <a:srgbClr val="000000"/>
                </a:solidFill>
                <a:latin typeface="Univers for KPMG"/>
                <a:cs typeface="Arial" pitchFamily="34" charset="0"/>
              </a:rPr>
              <a:pPr algn="r" eaLnBrk="1" hangingPunct="1">
                <a:spcBef>
                  <a:spcPct val="40000"/>
                </a:spcBef>
              </a:pPr>
              <a:t>‹#›</a:t>
            </a:fld>
            <a:endParaRPr lang="en-GB" altLang="en-US" sz="800" dirty="0">
              <a:solidFill>
                <a:srgbClr val="000000"/>
              </a:solidFill>
              <a:latin typeface="Univers for KPMG"/>
              <a:cs typeface="Arial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D52B934A-F3B4-4172-9834-726E0CEBD189}"/>
              </a:ext>
            </a:extLst>
          </p:cNvPr>
          <p:cNvCxnSpPr/>
          <p:nvPr/>
        </p:nvCxnSpPr>
        <p:spPr>
          <a:xfrm>
            <a:off x="803275" y="6411913"/>
            <a:ext cx="1058545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810" r:id="rId4"/>
  </p:sldLayoutIdLst>
  <p:transition spd="med">
    <p:pull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5"/>
          <p:cNvPicPr>
            <a:picLocks noChangeAspect="1"/>
          </p:cNvPicPr>
          <p:nvPr/>
        </p:nvPicPr>
        <p:blipFill>
          <a:blip r:embed="rId3" cstate="print"/>
          <a:srcRect l="989" t="2715" r="4779" b="1895"/>
          <a:stretch>
            <a:fillRect/>
          </a:stretch>
        </p:blipFill>
        <p:spPr bwMode="auto">
          <a:xfrm>
            <a:off x="1236663" y="0"/>
            <a:ext cx="116570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itle 3"/>
          <p:cNvSpPr txBox="1">
            <a:spLocks/>
          </p:cNvSpPr>
          <p:nvPr/>
        </p:nvSpPr>
        <p:spPr bwMode="auto">
          <a:xfrm>
            <a:off x="-658495" y="669979"/>
            <a:ext cx="10179050" cy="603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eaLnBrk="1" hangingPunct="1">
              <a:lnSpc>
                <a:spcPct val="150000"/>
              </a:lnSpc>
            </a:pPr>
            <a:r>
              <a:rPr lang="en-US" altLang="en-US" sz="4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altLang="en-US" sz="4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en-US" sz="40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Development</a:t>
            </a:r>
            <a:r>
              <a:rPr lang="en-US" altLang="en-US" sz="40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of</a:t>
            </a:r>
            <a:r>
              <a:rPr lang="en-US" altLang="en-US" sz="40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0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Eco-System 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altLang="en-US" sz="4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en-US" altLang="en-US" sz="40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or </a:t>
            </a:r>
            <a:r>
              <a:rPr lang="en-US" altLang="en-US" sz="4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Sustainable </a:t>
            </a:r>
            <a:r>
              <a:rPr lang="en-US" altLang="en-US" sz="40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MSME</a:t>
            </a:r>
            <a:r>
              <a:rPr lang="en-US" altLang="en-US" sz="4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</a:t>
            </a:r>
          </a:p>
          <a:p>
            <a:pPr algn="ctr" eaLnBrk="1" hangingPunct="1">
              <a:lnSpc>
                <a:spcPct val="70000"/>
              </a:lnSpc>
            </a:pPr>
            <a:endParaRPr lang="en-US" altLang="en-US" sz="36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lnSpc>
                <a:spcPct val="70000"/>
              </a:lnSpc>
            </a:pPr>
            <a:endParaRPr lang="en-US" altLang="en-US" sz="36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676" name="Subtitle 4"/>
          <p:cNvSpPr txBox="1">
            <a:spLocks/>
          </p:cNvSpPr>
          <p:nvPr/>
        </p:nvSpPr>
        <p:spPr bwMode="auto">
          <a:xfrm>
            <a:off x="10763250" y="5721350"/>
            <a:ext cx="69834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1" hangingPunct="1">
              <a:spcAft>
                <a:spcPts val="600"/>
              </a:spcAft>
            </a:pPr>
            <a:r>
              <a:rPr lang="en-US" alt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April, 2020</a:t>
            </a:r>
            <a:endParaRPr lang="en-GB" alt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677" name="Title 3"/>
          <p:cNvSpPr txBox="1">
            <a:spLocks/>
          </p:cNvSpPr>
          <p:nvPr/>
        </p:nvSpPr>
        <p:spPr bwMode="auto">
          <a:xfrm>
            <a:off x="641350" y="5340296"/>
            <a:ext cx="718185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eaLnBrk="1" hangingPunct="1"/>
            <a:r>
              <a:rPr lang="en-US" altLang="en-US" sz="2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Ram Mohan Mishra</a:t>
            </a:r>
          </a:p>
          <a:p>
            <a:pPr algn="ctr" eaLnBrk="1" hangingPunct="1"/>
            <a:r>
              <a:rPr lang="en-US" altLang="en-US" sz="2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Development Commissioner</a:t>
            </a:r>
            <a:br>
              <a:rPr lang="en-US" altLang="en-US" sz="2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en-US" sz="2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Ministry of MSME</a:t>
            </a:r>
          </a:p>
          <a:p>
            <a:pPr algn="ctr" eaLnBrk="1" hangingPunct="1"/>
            <a:endParaRPr lang="en-US" altLang="en-US" sz="3200" dirty="0">
              <a:solidFill>
                <a:srgbClr val="FFFFFF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47DDFEB-BBAA-4586-BDE1-42D14E027E8D}"/>
              </a:ext>
            </a:extLst>
          </p:cNvPr>
          <p:cNvSpPr/>
          <p:nvPr/>
        </p:nvSpPr>
        <p:spPr>
          <a:xfrm>
            <a:off x="59077" y="841092"/>
            <a:ext cx="11637962" cy="1904511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800100" lvl="1" indent="-342900" eaLnBrk="1" fontAlgn="auto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IN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78BBC9B-B4DE-4EB1-9419-61EABA170EB5}"/>
              </a:ext>
            </a:extLst>
          </p:cNvPr>
          <p:cNvSpPr/>
          <p:nvPr/>
        </p:nvSpPr>
        <p:spPr>
          <a:xfrm>
            <a:off x="-399195" y="1916804"/>
            <a:ext cx="11741150" cy="412338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028700" lvl="2" indent="-457200" eaLnBrk="1" fontAlgn="auto" hangingPunct="1">
              <a:spcBef>
                <a:spcPts val="600"/>
              </a:spcBef>
              <a:spcAft>
                <a:spcPts val="600"/>
              </a:spcAft>
              <a:buAutoNum type="alphaLcPeriod"/>
              <a:defRPr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Industrial Estates/ MSME Zones ( M/O MSME Schemes plus convergence)</a:t>
            </a:r>
          </a:p>
          <a:p>
            <a:pPr marL="1028700" lvl="2" indent="-457200" eaLnBrk="1" fontAlgn="auto" hangingPunct="1">
              <a:spcBef>
                <a:spcPts val="600"/>
              </a:spcBef>
              <a:spcAft>
                <a:spcPts val="600"/>
              </a:spcAft>
              <a:buAutoNum type="alphaLcPeriod"/>
              <a:defRPr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Plug &amp; Play/ Common Facilities ( M/O MSME Schemes)</a:t>
            </a:r>
          </a:p>
          <a:p>
            <a:pPr marL="1028700" lvl="2" indent="-457200" eaLnBrk="1" fontAlgn="auto" hangingPunct="1">
              <a:spcBef>
                <a:spcPts val="600"/>
              </a:spcBef>
              <a:spcAft>
                <a:spcPts val="600"/>
              </a:spcAft>
              <a:buAutoNum type="alphaLcPeriod"/>
              <a:defRPr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support ( Green) (KFW/AIIB project)</a:t>
            </a:r>
          </a:p>
          <a:p>
            <a:pPr marL="1028700" lvl="2" indent="-457200" eaLnBrk="1" fontAlgn="auto" hangingPunct="1">
              <a:spcBef>
                <a:spcPts val="600"/>
              </a:spcBef>
              <a:spcAft>
                <a:spcPts val="600"/>
              </a:spcAft>
              <a:buAutoNum type="alphaLcPeriod"/>
              <a:defRPr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for MSMEs ( EAP plus convergence)</a:t>
            </a:r>
          </a:p>
          <a:p>
            <a:pPr marL="1028700" lvl="2" indent="-457200" eaLnBrk="1" fontAlgn="auto" hangingPunct="1">
              <a:spcBef>
                <a:spcPts val="600"/>
              </a:spcBef>
              <a:spcAft>
                <a:spcPts val="600"/>
              </a:spcAft>
              <a:buAutoNum type="alphaLcPeriod"/>
              <a:defRPr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Infra ( M/O IT plus CSC-SPV): India Enterprise Portal/ MSME Helpline  being launched</a:t>
            </a:r>
          </a:p>
          <a:p>
            <a:pPr marL="1028700" lvl="2" indent="-457200" eaLnBrk="1" fontAlgn="auto" hangingPunct="1">
              <a:spcBef>
                <a:spcPts val="600"/>
              </a:spcBef>
              <a:spcAft>
                <a:spcPts val="600"/>
              </a:spcAft>
              <a:buAutoNum type="alphaLcPeriod"/>
              <a:defRPr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Transport/logistics esp. last mile connectivity. ( World Bank Project)</a:t>
            </a:r>
            <a:endParaRPr lang="en-US" sz="20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700" lvl="2" indent="-457200" eaLnBrk="1" fontAlgn="auto" hangingPunct="1">
              <a:spcBef>
                <a:spcPts val="600"/>
              </a:spcBef>
              <a:spcAft>
                <a:spcPts val="600"/>
              </a:spcAft>
              <a:buAutoNum type="alphaLcPeriod"/>
              <a:defRPr/>
            </a:pPr>
            <a:endParaRPr lang="en-US" sz="20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lvl="2" eaLnBrk="1" fontAlgn="auto" hangingPunct="1">
              <a:spcBef>
                <a:spcPts val="600"/>
              </a:spcBef>
              <a:spcAft>
                <a:spcPts val="600"/>
              </a:spcAft>
              <a:defRPr/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xmlns="" id="{0CDD4A1C-4059-4FDF-B0D7-B5BACE326E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358" y="1178893"/>
            <a:ext cx="88852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Infrastructure/ Logistics Support</a:t>
            </a:r>
            <a:endParaRPr lang="en-US" sz="2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BF8F7016-B86A-4333-A4A3-59B0C8C8E878}"/>
              </a:ext>
            </a:extLst>
          </p:cNvPr>
          <p:cNvSpPr txBox="1">
            <a:spLocks/>
          </p:cNvSpPr>
          <p:nvPr/>
        </p:nvSpPr>
        <p:spPr bwMode="auto">
          <a:xfrm>
            <a:off x="159358" y="160954"/>
            <a:ext cx="11570728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b="1" dirty="0">
                <a:solidFill>
                  <a:srgbClr val="002F5C"/>
                </a:solidFill>
                <a:latin typeface="Arial" pitchFamily="34" charset="0"/>
                <a:cs typeface="Arial" pitchFamily="34" charset="0"/>
              </a:rPr>
              <a:t>MSME Ecosystem </a:t>
            </a:r>
            <a:r>
              <a:rPr lang="en-US" altLang="en-US" sz="2800" b="1" dirty="0" smtClean="0">
                <a:solidFill>
                  <a:srgbClr val="002F5C"/>
                </a:solidFill>
                <a:latin typeface="Arial" pitchFamily="34" charset="0"/>
                <a:cs typeface="Arial" pitchFamily="34" charset="0"/>
              </a:rPr>
              <a:t>Development-</a:t>
            </a:r>
            <a:r>
              <a:rPr lang="en-US" altLang="en-US" sz="2800" b="1" dirty="0" smtClean="0">
                <a:solidFill>
                  <a:srgbClr val="002F5C"/>
                </a:solidFill>
                <a:latin typeface="Arial" pitchFamily="34" charset="0"/>
                <a:cs typeface="Arial" pitchFamily="34" charset="0"/>
              </a:rPr>
              <a:t>(5/4</a:t>
            </a:r>
            <a:r>
              <a:rPr lang="en-US" altLang="en-US" sz="2800" b="1" dirty="0">
                <a:solidFill>
                  <a:srgbClr val="002F5C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77315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47DDFEB-BBAA-4586-BDE1-42D14E027E8D}"/>
              </a:ext>
            </a:extLst>
          </p:cNvPr>
          <p:cNvSpPr/>
          <p:nvPr/>
        </p:nvSpPr>
        <p:spPr>
          <a:xfrm>
            <a:off x="59077" y="841092"/>
            <a:ext cx="11637962" cy="1904511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800100" lvl="1" indent="-342900" eaLnBrk="1" fontAlgn="auto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IN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78BBC9B-B4DE-4EB1-9419-61EABA170EB5}"/>
              </a:ext>
            </a:extLst>
          </p:cNvPr>
          <p:cNvSpPr/>
          <p:nvPr/>
        </p:nvSpPr>
        <p:spPr>
          <a:xfrm>
            <a:off x="-399195" y="1916804"/>
            <a:ext cx="11741150" cy="102951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2" indent="-342900" eaLnBrk="1" fontAlgn="auto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BF8F7016-B86A-4333-A4A3-59B0C8C8E878}"/>
              </a:ext>
            </a:extLst>
          </p:cNvPr>
          <p:cNvSpPr txBox="1">
            <a:spLocks/>
          </p:cNvSpPr>
          <p:nvPr/>
        </p:nvSpPr>
        <p:spPr bwMode="auto">
          <a:xfrm>
            <a:off x="159358" y="160954"/>
            <a:ext cx="11570728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b="1" dirty="0">
                <a:solidFill>
                  <a:srgbClr val="002F5C"/>
                </a:solidFill>
                <a:latin typeface="Arial" pitchFamily="34" charset="0"/>
                <a:cs typeface="Arial" pitchFamily="34" charset="0"/>
              </a:rPr>
              <a:t>MSME Ecosystem </a:t>
            </a:r>
            <a:r>
              <a:rPr lang="en-US" altLang="en-US" sz="2800" b="1" dirty="0" smtClean="0">
                <a:solidFill>
                  <a:srgbClr val="002F5C"/>
                </a:solidFill>
                <a:latin typeface="Arial" pitchFamily="34" charset="0"/>
                <a:cs typeface="Arial" pitchFamily="34" charset="0"/>
              </a:rPr>
              <a:t>Development-</a:t>
            </a:r>
            <a:r>
              <a:rPr lang="en-US" altLang="en-US" sz="2800" b="1" dirty="0" smtClean="0">
                <a:solidFill>
                  <a:srgbClr val="002F5C"/>
                </a:solidFill>
                <a:latin typeface="Arial" pitchFamily="34" charset="0"/>
                <a:cs typeface="Arial" pitchFamily="34" charset="0"/>
              </a:rPr>
              <a:t>(6/4</a:t>
            </a:r>
            <a:r>
              <a:rPr lang="en-US" altLang="en-US" sz="2800" b="1" dirty="0">
                <a:solidFill>
                  <a:srgbClr val="002F5C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2" name="Rectangle 1"/>
          <p:cNvSpPr/>
          <p:nvPr/>
        </p:nvSpPr>
        <p:spPr>
          <a:xfrm>
            <a:off x="423414" y="1009616"/>
            <a:ext cx="2548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b="1" dirty="0" smtClean="0">
                <a:latin typeface="Arial" pitchFamily="34" charset="0"/>
                <a:cs typeface="Arial" pitchFamily="34" charset="0"/>
              </a:rPr>
              <a:t>VI.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Access to Markets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3414" y="1547472"/>
            <a:ext cx="1176858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 eaLnBrk="1" fontAlgn="auto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Export Facilitation Initiative</a:t>
            </a:r>
          </a:p>
          <a:p>
            <a:pPr indent="-342900" eaLnBrk="1" fontAlgn="auto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Indigenization of imports though enhancing competitiveness of domestic industry </a:t>
            </a:r>
          </a:p>
          <a:p>
            <a:pPr indent="-342900" eaLnBrk="1" fontAlgn="auto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Access of MSEs to domestic market through clustering (aggregation) value chain development.</a:t>
            </a:r>
          </a:p>
          <a:p>
            <a:pPr indent="-342900" eaLnBrk="1" fontAlgn="auto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Promoting market access initiatives e.g. National International Trade Fairs / Exhibitions / Expo. Etc.</a:t>
            </a:r>
          </a:p>
          <a:p>
            <a:pPr eaLnBrk="1" fontAlgn="auto" hangingPunct="1">
              <a:spcBef>
                <a:spcPts val="600"/>
              </a:spcBef>
              <a:spcAft>
                <a:spcPts val="600"/>
              </a:spcAft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91688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BECFEBB4-5E71-48B7-AB09-F3345B72A186}"/>
              </a:ext>
            </a:extLst>
          </p:cNvPr>
          <p:cNvSpPr/>
          <p:nvPr/>
        </p:nvSpPr>
        <p:spPr>
          <a:xfrm>
            <a:off x="180354" y="1524489"/>
            <a:ext cx="11637962" cy="4374506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940" name="TextBox 1"/>
          <p:cNvSpPr txBox="1">
            <a:spLocks noChangeArrowheads="1"/>
          </p:cNvSpPr>
          <p:nvPr/>
        </p:nvSpPr>
        <p:spPr bwMode="auto">
          <a:xfrm>
            <a:off x="272156" y="756122"/>
            <a:ext cx="51419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VII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. Policy/Governance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&amp;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EoDB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90D0C256-2E46-4920-8F12-36EBD779BBE3}"/>
              </a:ext>
            </a:extLst>
          </p:cNvPr>
          <p:cNvSpPr txBox="1">
            <a:spLocks/>
          </p:cNvSpPr>
          <p:nvPr/>
        </p:nvSpPr>
        <p:spPr bwMode="auto">
          <a:xfrm>
            <a:off x="180354" y="39633"/>
            <a:ext cx="11570728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b="1" dirty="0">
                <a:solidFill>
                  <a:srgbClr val="002F5C"/>
                </a:solidFill>
                <a:latin typeface="Arial" pitchFamily="34" charset="0"/>
                <a:cs typeface="Arial" pitchFamily="34" charset="0"/>
              </a:rPr>
              <a:t>MSME Ecosystem </a:t>
            </a:r>
            <a:r>
              <a:rPr lang="en-US" altLang="en-US" sz="2800" b="1" dirty="0" smtClean="0">
                <a:solidFill>
                  <a:srgbClr val="002F5C"/>
                </a:solidFill>
                <a:latin typeface="Arial" pitchFamily="34" charset="0"/>
                <a:cs typeface="Arial" pitchFamily="34" charset="0"/>
              </a:rPr>
              <a:t>Development-(7/4</a:t>
            </a:r>
            <a:r>
              <a:rPr lang="en-US" altLang="en-US" sz="2800" b="1" dirty="0">
                <a:solidFill>
                  <a:srgbClr val="002F5C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altLang="en-US" sz="2800" b="1" dirty="0">
              <a:solidFill>
                <a:srgbClr val="002F5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0354" y="2189409"/>
            <a:ext cx="1139775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1. Growth orient n transparency based change of definition of MSME in the offing</a:t>
            </a:r>
          </a:p>
          <a:p>
            <a:endParaRPr lang="en-US" sz="2400" dirty="0"/>
          </a:p>
          <a:p>
            <a:r>
              <a:rPr lang="en-US" sz="2400" dirty="0" smtClean="0"/>
              <a:t>2. Access to most of the schemes moved through digital infrastructure:   </a:t>
            </a:r>
          </a:p>
          <a:p>
            <a:endParaRPr lang="en-US" sz="2400" dirty="0"/>
          </a:p>
          <a:p>
            <a:r>
              <a:rPr lang="en-US" sz="2400" dirty="0" smtClean="0"/>
              <a:t>MSME-SAMBANDH, MSME-SAMAADHAN</a:t>
            </a:r>
          </a:p>
          <a:p>
            <a:endParaRPr lang="en-US" sz="2400" dirty="0"/>
          </a:p>
          <a:p>
            <a:r>
              <a:rPr lang="en-US" sz="2400" dirty="0" smtClean="0"/>
              <a:t>3. Thrust on Direct Benefits Transfer </a:t>
            </a:r>
          </a:p>
          <a:p>
            <a:endParaRPr lang="en-US" sz="2400" dirty="0"/>
          </a:p>
          <a:p>
            <a:r>
              <a:rPr lang="en-US" sz="2400" dirty="0" smtClean="0"/>
              <a:t>4. MSME Code ( a compendium of MSME related laws &amp; regulations) being prepared.</a:t>
            </a:r>
            <a:endParaRPr lang="en-US" sz="2400" dirty="0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BECFEBB4-5E71-48B7-AB09-F3345B72A186}"/>
              </a:ext>
            </a:extLst>
          </p:cNvPr>
          <p:cNvSpPr/>
          <p:nvPr/>
        </p:nvSpPr>
        <p:spPr>
          <a:xfrm>
            <a:off x="92124" y="1461458"/>
            <a:ext cx="11637962" cy="3973897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eaLnBrk="1" fontAlgn="auto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India Enterprise Portal/ MSME Helpline: </a:t>
            </a:r>
          </a:p>
          <a:p>
            <a:pPr marL="342900" indent="-342900" eaLnBrk="1" fontAlgn="auto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platform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assessment of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entrepreneurial needs (geographical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value chain based)</a:t>
            </a:r>
            <a:endParaRPr lang="en-US" sz="2000" spc="-1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fontAlgn="auto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Facilitation of response by various stakeholder on supply side including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 to investments under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various schemes of center-state governments</a:t>
            </a:r>
          </a:p>
          <a:p>
            <a:pPr marL="342900" indent="-342900" eaLnBrk="1" fontAlgn="auto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Cluster Development Programme restructured and further supported under an ADB Supported project.</a:t>
            </a:r>
          </a:p>
          <a:p>
            <a:pPr marL="342900" indent="-342900" eaLnBrk="1" fontAlgn="auto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portal developed for referral and monitoring of MSME related issues with different ministries of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GoI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940" name="TextBox 1"/>
          <p:cNvSpPr txBox="1">
            <a:spLocks noChangeArrowheads="1"/>
          </p:cNvSpPr>
          <p:nvPr/>
        </p:nvSpPr>
        <p:spPr bwMode="auto">
          <a:xfrm>
            <a:off x="336550" y="1094101"/>
            <a:ext cx="514191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. Thrust on Convergence: </a:t>
            </a:r>
          </a:p>
          <a:p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90D0C256-2E46-4920-8F12-36EBD779BBE3}"/>
              </a:ext>
            </a:extLst>
          </p:cNvPr>
          <p:cNvSpPr txBox="1">
            <a:spLocks/>
          </p:cNvSpPr>
          <p:nvPr/>
        </p:nvSpPr>
        <p:spPr bwMode="auto">
          <a:xfrm>
            <a:off x="159358" y="160954"/>
            <a:ext cx="11570728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b="1" dirty="0">
                <a:solidFill>
                  <a:srgbClr val="002F5C"/>
                </a:solidFill>
                <a:latin typeface="Arial" pitchFamily="34" charset="0"/>
                <a:cs typeface="Arial" pitchFamily="34" charset="0"/>
              </a:rPr>
              <a:t>MSME Ecosystem </a:t>
            </a:r>
            <a:r>
              <a:rPr lang="en-US" altLang="en-US" sz="2800" b="1" dirty="0" smtClean="0">
                <a:solidFill>
                  <a:srgbClr val="002F5C"/>
                </a:solidFill>
                <a:latin typeface="Arial" pitchFamily="34" charset="0"/>
                <a:cs typeface="Arial" pitchFamily="34" charset="0"/>
              </a:rPr>
              <a:t>Development-(8/4</a:t>
            </a:r>
            <a:r>
              <a:rPr lang="en-US" altLang="en-US" sz="2800" b="1" dirty="0">
                <a:solidFill>
                  <a:srgbClr val="002F5C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altLang="en-US" sz="2800" b="1" dirty="0">
              <a:solidFill>
                <a:srgbClr val="002F5C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34649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BECFEBB4-5E71-48B7-AB09-F3345B72A186}"/>
              </a:ext>
            </a:extLst>
          </p:cNvPr>
          <p:cNvSpPr/>
          <p:nvPr/>
        </p:nvSpPr>
        <p:spPr>
          <a:xfrm>
            <a:off x="180354" y="1524489"/>
            <a:ext cx="11637962" cy="4374506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600"/>
              </a:spcBef>
              <a:spcAft>
                <a:spcPts val="1200"/>
              </a:spcAft>
              <a:defRPr/>
            </a:pPr>
            <a:endParaRPr lang="en-US" sz="20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Bef>
                <a:spcPts val="600"/>
              </a:spcBef>
              <a:spcAft>
                <a:spcPts val="1200"/>
              </a:spcAft>
              <a:defRPr/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940" name="TextBox 1"/>
          <p:cNvSpPr txBox="1">
            <a:spLocks noChangeArrowheads="1"/>
          </p:cNvSpPr>
          <p:nvPr/>
        </p:nvSpPr>
        <p:spPr bwMode="auto">
          <a:xfrm>
            <a:off x="321972" y="327453"/>
            <a:ext cx="12054625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 Enhancing MSME Competitiveness &amp; Productivity</a:t>
            </a:r>
          </a:p>
          <a:p>
            <a:endParaRPr lang="en-US" sz="20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90D0C256-2E46-4920-8F12-36EBD779BBE3}"/>
              </a:ext>
            </a:extLst>
          </p:cNvPr>
          <p:cNvSpPr txBox="1">
            <a:spLocks/>
          </p:cNvSpPr>
          <p:nvPr/>
        </p:nvSpPr>
        <p:spPr bwMode="auto">
          <a:xfrm>
            <a:off x="159358" y="160954"/>
            <a:ext cx="11570728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altLang="en-US" sz="3200" b="1" dirty="0">
              <a:solidFill>
                <a:srgbClr val="002F5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1972" y="1527116"/>
            <a:ext cx="1159098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Following ongoing schemes have been restructured and up-scaled</a:t>
            </a:r>
          </a:p>
          <a:p>
            <a:endParaRPr lang="en-US" sz="2800" dirty="0" smtClean="0"/>
          </a:p>
          <a:p>
            <a:r>
              <a:rPr lang="en-US" sz="2800" dirty="0" smtClean="0"/>
              <a:t> I. Lean Manufacturing</a:t>
            </a:r>
          </a:p>
          <a:p>
            <a:r>
              <a:rPr lang="en-US" sz="2800" dirty="0" smtClean="0"/>
              <a:t> II. Design Clinic</a:t>
            </a:r>
          </a:p>
          <a:p>
            <a:r>
              <a:rPr lang="en-US" sz="2800" dirty="0" smtClean="0"/>
              <a:t>III. IPR facilitation</a:t>
            </a:r>
          </a:p>
          <a:p>
            <a:r>
              <a:rPr lang="en-US" sz="2800" dirty="0" smtClean="0"/>
              <a:t>IV. Zero Effect Zero Defect ( ZED) </a:t>
            </a:r>
          </a:p>
          <a:p>
            <a:r>
              <a:rPr lang="en-US" sz="2800" dirty="0" smtClean="0"/>
              <a:t>V. Energy Efficiency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9198765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36372" y="2562896"/>
            <a:ext cx="9684913" cy="380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1" fontAlgn="auto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MSME Helpline supported by State governments, Industry Associations, Social Enterprises, Voluntary organizations</a:t>
            </a:r>
          </a:p>
          <a:p>
            <a:pPr eaLnBrk="1" fontAlgn="auto" hangingPunct="1">
              <a:spcBef>
                <a:spcPts val="600"/>
              </a:spcBef>
              <a:spcAft>
                <a:spcPts val="600"/>
              </a:spcAft>
              <a:defRPr/>
            </a:pPr>
            <a:endParaRPr lang="en-US" sz="20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fontAlgn="auto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Dialogue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stakeholders for policy development, scheme improvement and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grievance- redressal.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fontAlgn="auto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20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fontAlgn="auto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out reach for greater awareness about emerging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opportunities and constraints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84102" y="933090"/>
            <a:ext cx="72765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Communication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Outreach &amp; 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Dialogue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133798"/>
      </p:ext>
    </p:extLst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BECFEBB4-5E71-48B7-AB09-F3345B72A186}"/>
              </a:ext>
            </a:extLst>
          </p:cNvPr>
          <p:cNvSpPr/>
          <p:nvPr/>
        </p:nvSpPr>
        <p:spPr>
          <a:xfrm>
            <a:off x="180354" y="1524489"/>
            <a:ext cx="11637962" cy="4374506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600"/>
              </a:spcBef>
              <a:spcAft>
                <a:spcPts val="1200"/>
              </a:spcAft>
              <a:defRPr/>
            </a:pPr>
            <a:endParaRPr lang="en-US" sz="20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Bef>
                <a:spcPts val="600"/>
              </a:spcBef>
              <a:spcAft>
                <a:spcPts val="1200"/>
              </a:spcAft>
              <a:defRPr/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940" name="TextBox 1"/>
          <p:cNvSpPr txBox="1">
            <a:spLocks noChangeArrowheads="1"/>
          </p:cNvSpPr>
          <p:nvPr/>
        </p:nvSpPr>
        <p:spPr bwMode="auto">
          <a:xfrm>
            <a:off x="1429555" y="2549414"/>
            <a:ext cx="959476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 Investment Promotion and Convergence </a:t>
            </a:r>
          </a:p>
          <a:p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90D0C256-2E46-4920-8F12-36EBD779BBE3}"/>
              </a:ext>
            </a:extLst>
          </p:cNvPr>
          <p:cNvSpPr txBox="1">
            <a:spLocks/>
          </p:cNvSpPr>
          <p:nvPr/>
        </p:nvSpPr>
        <p:spPr bwMode="auto">
          <a:xfrm>
            <a:off x="159358" y="160954"/>
            <a:ext cx="11570728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altLang="en-US" sz="3200" b="1" dirty="0">
              <a:solidFill>
                <a:srgbClr val="002F5C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0562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6B7D12B1-F293-4BF8-83E8-3959CC61C4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6233922"/>
              </p:ext>
            </p:extLst>
          </p:nvPr>
        </p:nvGraphicFramePr>
        <p:xfrm>
          <a:off x="0" y="592429"/>
          <a:ext cx="12161839" cy="5152393"/>
        </p:xfrm>
        <a:graphic>
          <a:graphicData uri="http://schemas.openxmlformats.org/drawingml/2006/table">
            <a:tbl>
              <a:tblPr/>
              <a:tblGrid>
                <a:gridCol w="3911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3513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9231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5036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7740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58086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3693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070045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327608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3992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77" marR="5277" marT="52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Schemes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Human Capital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Knowledge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Finance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Technology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Infra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Markets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Policy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30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77" marR="5277" marT="52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6000" algn="l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EDC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30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5277" marR="5277" marT="52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6000" algn="l" defTabSz="914400" rtl="0" eaLnBrk="1" fontAlgn="ctr" latinLnBrk="0" hangingPunct="1"/>
                      <a:r>
                        <a:rPr lang="en-IN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NMCP</a:t>
                      </a:r>
                      <a:r>
                        <a:rPr lang="en-IN" sz="1800" b="1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(CLCS-TUS)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30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5277" marR="5277" marT="52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6000" algn="l" defTabSz="914400" rtl="0" eaLnBrk="1" fontAlgn="ctr" latinLnBrk="0" hangingPunct="1"/>
                      <a:r>
                        <a:rPr lang="en-IN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CLCSS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 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30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5277" marR="5277" marT="52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6000" algn="l" defTabSz="914400" rtl="0" eaLnBrk="1" fontAlgn="ctr" latinLnBrk="0" hangingPunct="1"/>
                      <a:r>
                        <a:rPr lang="en-IN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CGTMSE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 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30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77" marR="5277" marT="52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6000" algn="l" defTabSz="914400" rtl="0" eaLnBrk="1" fontAlgn="ctr" latinLnBrk="0" hangingPunct="1"/>
                      <a:r>
                        <a:rPr lang="en-IN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Interest Subvention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730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5277" marR="5277" marT="52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6000" algn="l" rtl="0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SFURTI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730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5277" marR="5277" marT="52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6000" algn="l" defTabSz="914400" rtl="0" eaLnBrk="1" fontAlgn="ctr" latinLnBrk="0" hangingPunct="1"/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MDA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730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5277" marR="5277" marT="52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6000" algn="l" defTabSz="914400" rtl="0" eaLnBrk="1" fontAlgn="ctr" latinLnBrk="0" hangingPunct="1"/>
                      <a:r>
                        <a:rPr lang="en-IN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ICS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730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5277" marR="5277" marT="52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6000" algn="l" defTabSz="914400" rtl="0" eaLnBrk="1" fontAlgn="ctr" latinLnBrk="0" hangingPunct="1"/>
                      <a:r>
                        <a:rPr lang="en-IN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PMEGP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730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5277" marR="5277" marT="52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6000" algn="l" defTabSz="914400" rtl="0" eaLnBrk="1" fontAlgn="ctr" latinLnBrk="0" hangingPunct="1"/>
                      <a:r>
                        <a:rPr lang="en-IN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MAS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730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77" marR="5277" marT="52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6000" algn="l" defTabSz="914400" rtl="0" eaLnBrk="1" fontAlgn="ctr" latinLnBrk="0" hangingPunct="1"/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CDP</a:t>
                      </a:r>
                      <a:endParaRPr lang="en-IN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730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77" marR="5277" marT="52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6000" algn="l" defTabSz="914400" rtl="0" eaLnBrk="1" fontAlgn="ctr" latinLnBrk="0" hangingPunct="1"/>
                      <a:r>
                        <a:rPr lang="en-IN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Coir Vikas Yojna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730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77" marR="5277" marT="52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6000" algn="l" defTabSz="914400" rtl="0" eaLnBrk="1" fontAlgn="ctr" latinLnBrk="0" hangingPunct="1"/>
                      <a:r>
                        <a:rPr lang="en-IN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ASPIRE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730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77" marR="5277" marT="52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6000" algn="l" defTabSz="914400" rtl="0" eaLnBrk="1" fontAlgn="ctr" latinLnBrk="0" hangingPunct="1"/>
                      <a:r>
                        <a:rPr lang="en-IN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Solar Charkha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730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77" marR="5277" marT="52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6000" algn="l" defTabSz="914400" rtl="0" eaLnBrk="1" fontAlgn="ctr" latinLnBrk="0" hangingPunct="1"/>
                      <a:r>
                        <a:rPr lang="en-IN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ISEC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730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77" marR="5277" marT="52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6000" algn="l" defTabSz="914400" rtl="0" eaLnBrk="1" fontAlgn="ctr" latinLnBrk="0" hangingPunct="1"/>
                      <a:r>
                        <a:rPr lang="en-IN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Coir Udyami Yojna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390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77" marR="5277" marT="527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6000" algn="l" defTabSz="914400" rtl="0" eaLnBrk="1" fontAlgn="ctr" latinLnBrk="0" hangingPunct="1"/>
                      <a:r>
                        <a:rPr lang="en-IN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National SCST Hub 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 ü 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Wingdings" panose="05000000000000000000" pitchFamily="2" charset="2"/>
                      </a:endParaRP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Wingdings" panose="05000000000000000000" pitchFamily="2" charset="2"/>
                        </a:rPr>
                        <a:t>ü</a:t>
                      </a:r>
                    </a:p>
                  </a:txBody>
                  <a:tcPr marL="5277" marR="5277" marT="527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</a:tbl>
          </a:graphicData>
        </a:graphic>
      </p:graphicFrame>
      <p:sp>
        <p:nvSpPr>
          <p:cNvPr id="38082" name="Title 1"/>
          <p:cNvSpPr txBox="1">
            <a:spLocks/>
          </p:cNvSpPr>
          <p:nvPr/>
        </p:nvSpPr>
        <p:spPr bwMode="auto">
          <a:xfrm>
            <a:off x="388479" y="0"/>
            <a:ext cx="11477625" cy="772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b="1" dirty="0">
                <a:solidFill>
                  <a:srgbClr val="002F5C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altLang="en-US" sz="2800" b="1" dirty="0" smtClean="0">
                <a:solidFill>
                  <a:srgbClr val="002F5C"/>
                </a:solidFill>
                <a:latin typeface="Arial" pitchFamily="34" charset="0"/>
                <a:cs typeface="Arial" pitchFamily="34" charset="0"/>
              </a:rPr>
              <a:t>. Ongoing Ministry schemes aligned with MSME Ecosystem </a:t>
            </a:r>
            <a:endParaRPr lang="en-US" altLang="en-US" sz="2800" b="1" dirty="0">
              <a:solidFill>
                <a:srgbClr val="002F5C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IN" altLang="en-US" sz="2000" dirty="0">
              <a:solidFill>
                <a:srgbClr val="002F5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291" y="595004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Note: Efforts are on to mobilize convergence of investments made by other Ministries/ States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37344341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 txBox="1">
            <a:spLocks/>
          </p:cNvSpPr>
          <p:nvPr/>
        </p:nvSpPr>
        <p:spPr bwMode="auto">
          <a:xfrm>
            <a:off x="191265" y="74721"/>
            <a:ext cx="11382382" cy="700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b="1" dirty="0" smtClean="0">
                <a:solidFill>
                  <a:srgbClr val="002F5C"/>
                </a:solidFill>
                <a:latin typeface="Arial" pitchFamily="34" charset="0"/>
                <a:cs typeface="Arial" pitchFamily="34" charset="0"/>
              </a:rPr>
              <a:t>II. Long Term Investments: Externally </a:t>
            </a:r>
            <a:r>
              <a:rPr lang="en-US" altLang="en-US" sz="2800" b="1" dirty="0">
                <a:solidFill>
                  <a:srgbClr val="002F5C"/>
                </a:solidFill>
                <a:latin typeface="Arial" pitchFamily="34" charset="0"/>
                <a:cs typeface="Arial" pitchFamily="34" charset="0"/>
              </a:rPr>
              <a:t>Aided Projects (EAPs)</a:t>
            </a:r>
            <a:r>
              <a:rPr lang="en-IN" altLang="en-US" sz="2800" b="1" dirty="0">
                <a:solidFill>
                  <a:srgbClr val="002F5C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IN" altLang="en-US" sz="2800" b="1" dirty="0" smtClean="0">
              <a:solidFill>
                <a:srgbClr val="002F5C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IN" altLang="en-US" sz="2800" b="1" dirty="0" smtClean="0">
                <a:solidFill>
                  <a:srgbClr val="002F5C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IN" altLang="en-US" sz="2800" b="1" dirty="0">
                <a:solidFill>
                  <a:srgbClr val="002F5C"/>
                </a:solidFill>
                <a:latin typeface="Arial" pitchFamily="34" charset="0"/>
                <a:cs typeface="Arial" pitchFamily="34" charset="0"/>
              </a:rPr>
              <a:t>$8 bn investment (1/2</a:t>
            </a:r>
            <a:r>
              <a:rPr lang="en-IN" altLang="en-US" sz="2800" b="1" dirty="0" smtClean="0">
                <a:solidFill>
                  <a:srgbClr val="002F5C"/>
                </a:solidFill>
                <a:latin typeface="Arial" pitchFamily="34" charset="0"/>
                <a:cs typeface="Arial" pitchFamily="34" charset="0"/>
              </a:rPr>
              <a:t>)- on the anvil</a:t>
            </a:r>
            <a:endParaRPr lang="en-US" altLang="en-US" sz="2800" b="1" dirty="0">
              <a:solidFill>
                <a:srgbClr val="002F5C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821AF87-A3B6-43C7-A2BE-C257D82B9FA8}"/>
              </a:ext>
            </a:extLst>
          </p:cNvPr>
          <p:cNvGrpSpPr/>
          <p:nvPr/>
        </p:nvGrpSpPr>
        <p:grpSpPr>
          <a:xfrm>
            <a:off x="237300" y="1766194"/>
            <a:ext cx="11359656" cy="4266855"/>
            <a:chOff x="260026" y="995917"/>
            <a:chExt cx="11359656" cy="2849912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xmlns="" id="{CF52FF39-5928-4023-925F-766C2E1FA09C}"/>
                </a:ext>
              </a:extLst>
            </p:cNvPr>
            <p:cNvGrpSpPr/>
            <p:nvPr/>
          </p:nvGrpSpPr>
          <p:grpSpPr>
            <a:xfrm>
              <a:off x="260026" y="995917"/>
              <a:ext cx="11359656" cy="645563"/>
              <a:chOff x="260026" y="995917"/>
              <a:chExt cx="11359656" cy="645563"/>
            </a:xfrm>
          </p:grpSpPr>
          <p:sp>
            <p:nvSpPr>
              <p:cNvPr id="7" name="Rectangle 22">
                <a:extLst>
                  <a:ext uri="{FF2B5EF4-FFF2-40B4-BE49-F238E27FC236}">
                    <a16:creationId xmlns:a16="http://schemas.microsoft.com/office/drawing/2014/main" xmlns="" id="{533D1DF5-27DF-4ECA-8946-5997F57899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9593" y="995917"/>
                <a:ext cx="7590089" cy="6455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tIns="91440" bIns="91440"/>
              <a:lstStyle/>
              <a:p>
                <a:pPr marL="225425" indent="-225425"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ct val="75000"/>
                  <a:buFont typeface="Arial" charset="0"/>
                  <a:buChar char="►"/>
                </a:pPr>
                <a:r>
                  <a:rPr lang="en-IN" sz="2000" dirty="0">
                    <a:latin typeface="Arial" panose="020B0604020202020204" pitchFamily="34" charset="0"/>
                    <a:ea typeface="宋体" pitchFamily="2" charset="-122"/>
                    <a:cs typeface="Arial" panose="020B0604020202020204" pitchFamily="34" charset="0"/>
                  </a:rPr>
                  <a:t>Strengthening MSME Cluster Ecosystem through Enterprise Development Centres (EDCs) </a:t>
                </a:r>
                <a:r>
                  <a:rPr lang="en-IN" sz="2000" i="1" dirty="0">
                    <a:latin typeface="Arial" panose="020B0604020202020204" pitchFamily="34" charset="0"/>
                    <a:ea typeface="宋体" pitchFamily="2" charset="-122"/>
                    <a:cs typeface="Arial" panose="020B0604020202020204" pitchFamily="34" charset="0"/>
                  </a:rPr>
                  <a:t>ADB - $500 million</a:t>
                </a: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xmlns="" id="{80D48069-1FD3-4C48-BCDC-7A22CBA63F2E}"/>
                  </a:ext>
                </a:extLst>
              </p:cNvPr>
              <p:cNvGrpSpPr/>
              <p:nvPr/>
            </p:nvGrpSpPr>
            <p:grpSpPr>
              <a:xfrm>
                <a:off x="260026" y="1136473"/>
                <a:ext cx="3567242" cy="505007"/>
                <a:chOff x="260026" y="1139929"/>
                <a:chExt cx="3567242" cy="517422"/>
              </a:xfrm>
            </p:grpSpPr>
            <p:grpSp>
              <p:nvGrpSpPr>
                <p:cNvPr id="6" name="Group 24">
                  <a:extLst>
                    <a:ext uri="{FF2B5EF4-FFF2-40B4-BE49-F238E27FC236}">
                      <a16:creationId xmlns:a16="http://schemas.microsoft.com/office/drawing/2014/main" xmlns="" id="{743D7866-F989-4D42-8ACC-443A740931C8}"/>
                    </a:ext>
                  </a:extLst>
                </p:cNvPr>
                <p:cNvGrpSpPr/>
                <p:nvPr/>
              </p:nvGrpSpPr>
              <p:grpSpPr>
                <a:xfrm>
                  <a:off x="465706" y="1139929"/>
                  <a:ext cx="3361562" cy="517420"/>
                  <a:chOff x="0" y="4724400"/>
                  <a:chExt cx="3361562" cy="945939"/>
                </a:xfrm>
              </p:grpSpPr>
              <p:grpSp>
                <p:nvGrpSpPr>
                  <p:cNvPr id="9" name="Group 1055">
                    <a:extLst>
                      <a:ext uri="{FF2B5EF4-FFF2-40B4-BE49-F238E27FC236}">
                        <a16:creationId xmlns:a16="http://schemas.microsoft.com/office/drawing/2014/main" xmlns="" id="{00DBAA1D-B1F2-445C-82D6-685D870C0B4C}"/>
                      </a:ext>
                    </a:extLst>
                  </p:cNvPr>
                  <p:cNvGrpSpPr/>
                  <p:nvPr/>
                </p:nvGrpSpPr>
                <p:grpSpPr>
                  <a:xfrm>
                    <a:off x="0" y="4724400"/>
                    <a:ext cx="3361562" cy="945939"/>
                    <a:chOff x="0" y="5314947"/>
                    <a:chExt cx="2971800" cy="1182423"/>
                  </a:xfrm>
                </p:grpSpPr>
                <p:sp>
                  <p:nvSpPr>
                    <p:cNvPr id="11" name="Freeform 2">
                      <a:extLst>
                        <a:ext uri="{FF2B5EF4-FFF2-40B4-BE49-F238E27FC236}">
                          <a16:creationId xmlns:a16="http://schemas.microsoft.com/office/drawing/2014/main" xmlns="" id="{DCD460B4-5279-4E7D-AEDB-FED53DF5BE1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gray">
                    <a:xfrm>
                      <a:off x="2323101" y="5314947"/>
                      <a:ext cx="648699" cy="1182417"/>
                    </a:xfrm>
                    <a:custGeom>
                      <a:avLst/>
                      <a:gdLst>
                        <a:gd name="T0" fmla="*/ 2147483647 w 576"/>
                        <a:gd name="T1" fmla="*/ 2147483647 h 1392"/>
                        <a:gd name="T2" fmla="*/ 2147483647 w 576"/>
                        <a:gd name="T3" fmla="*/ 0 h 1392"/>
                        <a:gd name="T4" fmla="*/ 0 w 576"/>
                        <a:gd name="T5" fmla="*/ 0 h 1392"/>
                        <a:gd name="T6" fmla="*/ 0 w 576"/>
                        <a:gd name="T7" fmla="*/ 2147483647 h 1392"/>
                        <a:gd name="T8" fmla="*/ 2147483647 w 576"/>
                        <a:gd name="T9" fmla="*/ 2147483647 h 139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76"/>
                        <a:gd name="T16" fmla="*/ 0 h 1392"/>
                        <a:gd name="T17" fmla="*/ 576 w 576"/>
                        <a:gd name="T18" fmla="*/ 1392 h 139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76" h="1392">
                          <a:moveTo>
                            <a:pt x="336" y="1392"/>
                          </a:moveTo>
                          <a:lnTo>
                            <a:pt x="576" y="0"/>
                          </a:lnTo>
                          <a:lnTo>
                            <a:pt x="0" y="0"/>
                          </a:lnTo>
                          <a:lnTo>
                            <a:pt x="0" y="1392"/>
                          </a:lnTo>
                          <a:lnTo>
                            <a:pt x="336" y="1392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12700" cap="rnd">
                      <a:noFill/>
                      <a:prstDash val="sysDot"/>
                      <a:round/>
                      <a:headEnd type="none" w="sm" len="sm"/>
                      <a:tailEnd type="none" w="sm" len="sm"/>
                    </a:ln>
                  </p:spPr>
                  <p:txBody>
                    <a:bodyPr lIns="99549" tIns="49773" rIns="99549" bIns="49773"/>
                    <a:lstStyle/>
                    <a:p>
                      <a:pPr algn="r" defTabSz="953515" eaLnBrk="0" hangingPunct="0">
                        <a:defRPr/>
                      </a:pPr>
                      <a:endParaRPr lang="en-GB" sz="2000" dirty="0">
                        <a:solidFill>
                          <a:srgbClr val="80808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" name="Rectangle 3">
                      <a:extLst>
                        <a:ext uri="{FF2B5EF4-FFF2-40B4-BE49-F238E27FC236}">
                          <a16:creationId xmlns:a16="http://schemas.microsoft.com/office/drawing/2014/main" xmlns="" id="{844794B0-CB30-47C0-AC3F-A6C36396C1D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0" y="5314955"/>
                      <a:ext cx="2651760" cy="1182415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 w="12700" cap="rnd" algn="ctr">
                      <a:noFill/>
                      <a:prstDash val="sysDot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lIns="99549" tIns="49773" rIns="99549" bIns="49773"/>
                    <a:lstStyle/>
                    <a:p>
                      <a:pPr algn="r" defTabSz="953515" eaLnBrk="0" hangingPunct="0">
                        <a:defRPr/>
                      </a:pPr>
                      <a:endParaRPr lang="en-GB" sz="2000" dirty="0">
                        <a:solidFill>
                          <a:srgbClr val="80808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10" name="Text Box 523">
                    <a:extLst>
                      <a:ext uri="{FF2B5EF4-FFF2-40B4-BE49-F238E27FC236}">
                        <a16:creationId xmlns:a16="http://schemas.microsoft.com/office/drawing/2014/main" xmlns="" id="{D693C07B-366D-4C52-BA81-C32BE376D8FE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gray">
                  <a:xfrm>
                    <a:off x="251522" y="4968824"/>
                    <a:ext cx="2812232" cy="434331"/>
                  </a:xfrm>
                  <a:prstGeom prst="rect">
                    <a:avLst/>
                  </a:prstGeom>
                  <a:noFill/>
                  <a:ln w="12700" cap="rnd">
                    <a:noFill/>
                    <a:prstDash val="sysDot"/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square" lIns="0" tIns="0" rIns="0" bIns="0" anchor="ctr">
                    <a:spAutoFit/>
                  </a:bodyPr>
                  <a:lstStyle/>
                  <a:p>
                    <a:r>
                      <a:rPr lang="en-US" altLang="zh-CN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宋体" pitchFamily="2" charset="-122"/>
                        <a:cs typeface="Arial" panose="020B0604020202020204" pitchFamily="34" charset="0"/>
                      </a:rPr>
                      <a:t>Cluster Development</a:t>
                    </a:r>
                  </a:p>
                </p:txBody>
              </p:sp>
            </p:grpSp>
            <p:sp>
              <p:nvSpPr>
                <p:cNvPr id="8" name="Rectangle 21">
                  <a:extLst>
                    <a:ext uri="{FF2B5EF4-FFF2-40B4-BE49-F238E27FC236}">
                      <a16:creationId xmlns:a16="http://schemas.microsoft.com/office/drawing/2014/main" xmlns="" id="{3B7622CA-08FD-410D-BA09-C21333562C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0026" y="1139932"/>
                  <a:ext cx="237744" cy="517419"/>
                </a:xfrm>
                <a:prstGeom prst="rect">
                  <a:avLst/>
                </a:prstGeom>
                <a:solidFill>
                  <a:srgbClr val="808080"/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45720" rIns="45720" anchor="ctr" anchorCtr="1"/>
                <a:lstStyle/>
                <a:p>
                  <a:r>
                    <a:rPr lang="en-US" altLang="zh-CN" b="1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宋体" pitchFamily="2" charset="-122"/>
                      <a:cs typeface="Arial" panose="020B0604020202020204" pitchFamily="34" charset="0"/>
                    </a:rPr>
                    <a:t>1</a:t>
                  </a:r>
                </a:p>
              </p:txBody>
            </p:sp>
          </p:grp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xmlns="" id="{C8FFE06B-B37B-42A4-93CF-A216CBA53D7B}"/>
                </a:ext>
              </a:extLst>
            </p:cNvPr>
            <p:cNvGrpSpPr/>
            <p:nvPr/>
          </p:nvGrpSpPr>
          <p:grpSpPr>
            <a:xfrm>
              <a:off x="260026" y="1730700"/>
              <a:ext cx="11359656" cy="645563"/>
              <a:chOff x="260026" y="995917"/>
              <a:chExt cx="11359656" cy="645563"/>
            </a:xfrm>
          </p:grpSpPr>
          <p:sp>
            <p:nvSpPr>
              <p:cNvPr id="60" name="Rectangle 22">
                <a:extLst>
                  <a:ext uri="{FF2B5EF4-FFF2-40B4-BE49-F238E27FC236}">
                    <a16:creationId xmlns:a16="http://schemas.microsoft.com/office/drawing/2014/main" xmlns="" id="{7EAF5D72-C2B7-46EC-8F88-413DFAEDA0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9593" y="995917"/>
                <a:ext cx="7590089" cy="6455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tIns="91440" bIns="91440"/>
              <a:lstStyle/>
              <a:p>
                <a:pPr marL="225425" indent="-225425"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SzPct val="75000"/>
                  <a:buFont typeface="Arial" charset="0"/>
                  <a:buChar char="►"/>
                </a:pPr>
                <a:r>
                  <a:rPr lang="en-IN" sz="2000" dirty="0">
                    <a:latin typeface="Arial" panose="020B0604020202020204" pitchFamily="34" charset="0"/>
                    <a:ea typeface="宋体" pitchFamily="2" charset="-122"/>
                    <a:cs typeface="Arial" panose="020B0604020202020204" pitchFamily="34" charset="0"/>
                  </a:rPr>
                  <a:t>Support policy reforms &amp; governance and access to finance &amp; firm competitiveness with </a:t>
                </a:r>
                <a:r>
                  <a:rPr lang="en-IN" sz="2000" i="1" dirty="0">
                    <a:latin typeface="Arial" panose="020B0604020202020204" pitchFamily="34" charset="0"/>
                    <a:ea typeface="宋体" pitchFamily="2" charset="-122"/>
                    <a:cs typeface="Arial" panose="020B0604020202020204" pitchFamily="34" charset="0"/>
                  </a:rPr>
                  <a:t>World Bank - $1000 million</a:t>
                </a:r>
              </a:p>
            </p:txBody>
          </p: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xmlns="" id="{E21428C9-5AF5-4BC3-8BD2-C67118EBE274}"/>
                  </a:ext>
                </a:extLst>
              </p:cNvPr>
              <p:cNvGrpSpPr/>
              <p:nvPr/>
            </p:nvGrpSpPr>
            <p:grpSpPr>
              <a:xfrm>
                <a:off x="260026" y="1136476"/>
                <a:ext cx="3567242" cy="505004"/>
                <a:chOff x="260026" y="1139932"/>
                <a:chExt cx="3567242" cy="517419"/>
              </a:xfrm>
            </p:grpSpPr>
            <p:grpSp>
              <p:nvGrpSpPr>
                <p:cNvPr id="62" name="Group 24">
                  <a:extLst>
                    <a:ext uri="{FF2B5EF4-FFF2-40B4-BE49-F238E27FC236}">
                      <a16:creationId xmlns:a16="http://schemas.microsoft.com/office/drawing/2014/main" xmlns="" id="{A2680325-94AC-4F35-B554-D700EA53C6F7}"/>
                    </a:ext>
                  </a:extLst>
                </p:cNvPr>
                <p:cNvGrpSpPr/>
                <p:nvPr/>
              </p:nvGrpSpPr>
              <p:grpSpPr>
                <a:xfrm>
                  <a:off x="465706" y="1139932"/>
                  <a:ext cx="3361562" cy="517418"/>
                  <a:chOff x="0" y="4724399"/>
                  <a:chExt cx="3361562" cy="945934"/>
                </a:xfrm>
              </p:grpSpPr>
              <p:grpSp>
                <p:nvGrpSpPr>
                  <p:cNvPr id="64" name="Group 1055">
                    <a:extLst>
                      <a:ext uri="{FF2B5EF4-FFF2-40B4-BE49-F238E27FC236}">
                        <a16:creationId xmlns:a16="http://schemas.microsoft.com/office/drawing/2014/main" xmlns="" id="{790534A9-011F-4974-9FF9-36402A033198}"/>
                      </a:ext>
                    </a:extLst>
                  </p:cNvPr>
                  <p:cNvGrpSpPr/>
                  <p:nvPr/>
                </p:nvGrpSpPr>
                <p:grpSpPr>
                  <a:xfrm>
                    <a:off x="0" y="4724399"/>
                    <a:ext cx="3361562" cy="945934"/>
                    <a:chOff x="0" y="5314947"/>
                    <a:chExt cx="2971800" cy="1182417"/>
                  </a:xfrm>
                </p:grpSpPr>
                <p:sp>
                  <p:nvSpPr>
                    <p:cNvPr id="66" name="Freeform 2">
                      <a:extLst>
                        <a:ext uri="{FF2B5EF4-FFF2-40B4-BE49-F238E27FC236}">
                          <a16:creationId xmlns:a16="http://schemas.microsoft.com/office/drawing/2014/main" xmlns="" id="{8CBC3123-22C9-42E3-B1A5-0496E343E8C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gray">
                    <a:xfrm>
                      <a:off x="2323101" y="5314947"/>
                      <a:ext cx="648699" cy="1182417"/>
                    </a:xfrm>
                    <a:custGeom>
                      <a:avLst/>
                      <a:gdLst>
                        <a:gd name="T0" fmla="*/ 2147483647 w 576"/>
                        <a:gd name="T1" fmla="*/ 2147483647 h 1392"/>
                        <a:gd name="T2" fmla="*/ 2147483647 w 576"/>
                        <a:gd name="T3" fmla="*/ 0 h 1392"/>
                        <a:gd name="T4" fmla="*/ 0 w 576"/>
                        <a:gd name="T5" fmla="*/ 0 h 1392"/>
                        <a:gd name="T6" fmla="*/ 0 w 576"/>
                        <a:gd name="T7" fmla="*/ 2147483647 h 1392"/>
                        <a:gd name="T8" fmla="*/ 2147483647 w 576"/>
                        <a:gd name="T9" fmla="*/ 2147483647 h 139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76"/>
                        <a:gd name="T16" fmla="*/ 0 h 1392"/>
                        <a:gd name="T17" fmla="*/ 576 w 576"/>
                        <a:gd name="T18" fmla="*/ 1392 h 139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76" h="1392">
                          <a:moveTo>
                            <a:pt x="336" y="1392"/>
                          </a:moveTo>
                          <a:lnTo>
                            <a:pt x="576" y="0"/>
                          </a:lnTo>
                          <a:lnTo>
                            <a:pt x="0" y="0"/>
                          </a:lnTo>
                          <a:lnTo>
                            <a:pt x="0" y="1392"/>
                          </a:lnTo>
                          <a:lnTo>
                            <a:pt x="336" y="1392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12700" cap="rnd">
                      <a:noFill/>
                      <a:prstDash val="sysDot"/>
                      <a:round/>
                      <a:headEnd type="none" w="sm" len="sm"/>
                      <a:tailEnd type="none" w="sm" len="sm"/>
                    </a:ln>
                  </p:spPr>
                  <p:txBody>
                    <a:bodyPr lIns="99549" tIns="49773" rIns="99549" bIns="49773"/>
                    <a:lstStyle/>
                    <a:p>
                      <a:pPr algn="r" defTabSz="953515" eaLnBrk="0" hangingPunct="0">
                        <a:defRPr/>
                      </a:pPr>
                      <a:endParaRPr lang="en-GB" sz="2000" dirty="0">
                        <a:solidFill>
                          <a:srgbClr val="80808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7" name="Rectangle 3">
                      <a:extLst>
                        <a:ext uri="{FF2B5EF4-FFF2-40B4-BE49-F238E27FC236}">
                          <a16:creationId xmlns:a16="http://schemas.microsoft.com/office/drawing/2014/main" xmlns="" id="{1172F6F4-FDE1-4272-8D4C-0F0C062327F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0" y="5314948"/>
                      <a:ext cx="2651760" cy="1182416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 w="12700" cap="rnd" algn="ctr">
                      <a:noFill/>
                      <a:prstDash val="sysDot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lIns="99549" tIns="49773" rIns="99549" bIns="49773"/>
                    <a:lstStyle/>
                    <a:p>
                      <a:pPr algn="r" defTabSz="953515" eaLnBrk="0" hangingPunct="0">
                        <a:defRPr/>
                      </a:pPr>
                      <a:endParaRPr lang="en-GB" sz="2000" dirty="0">
                        <a:solidFill>
                          <a:srgbClr val="80808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65" name="Text Box 523">
                    <a:extLst>
                      <a:ext uri="{FF2B5EF4-FFF2-40B4-BE49-F238E27FC236}">
                        <a16:creationId xmlns:a16="http://schemas.microsoft.com/office/drawing/2014/main" xmlns="" id="{25265B6C-6D73-469E-A7FE-0722FC5E517A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gray">
                  <a:xfrm>
                    <a:off x="251522" y="4751661"/>
                    <a:ext cx="2812232" cy="868660"/>
                  </a:xfrm>
                  <a:prstGeom prst="rect">
                    <a:avLst/>
                  </a:prstGeom>
                  <a:noFill/>
                  <a:ln w="12700" cap="rnd">
                    <a:noFill/>
                    <a:prstDash val="sysDot"/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square" lIns="0" tIns="0" rIns="0" bIns="0" anchor="ctr">
                    <a:spAutoFit/>
                  </a:bodyPr>
                  <a:lstStyle/>
                  <a:p>
                    <a:r>
                      <a:rPr lang="en-US" altLang="zh-CN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Productivity and Competitiveness</a:t>
                    </a:r>
                    <a:endParaRPr lang="en-US" altLang="zh-CN" sz="2000" b="1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宋体" pitchFamily="2" charset="-122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63" name="Rectangle 21">
                  <a:extLst>
                    <a:ext uri="{FF2B5EF4-FFF2-40B4-BE49-F238E27FC236}">
                      <a16:creationId xmlns:a16="http://schemas.microsoft.com/office/drawing/2014/main" xmlns="" id="{84BB7C11-B80D-43D5-9626-8D73331BC1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0026" y="1139932"/>
                  <a:ext cx="237744" cy="517419"/>
                </a:xfrm>
                <a:prstGeom prst="rect">
                  <a:avLst/>
                </a:prstGeom>
                <a:solidFill>
                  <a:srgbClr val="808080"/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45720" rIns="45720" anchor="ctr" anchorCtr="1"/>
                <a:lstStyle/>
                <a:p>
                  <a:r>
                    <a:rPr lang="en-US" altLang="zh-CN" b="1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宋体" pitchFamily="2" charset="-122"/>
                      <a:cs typeface="Arial" panose="020B0604020202020204" pitchFamily="34" charset="0"/>
                    </a:rPr>
                    <a:t>2</a:t>
                  </a:r>
                </a:p>
              </p:txBody>
            </p:sp>
          </p:grp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xmlns="" id="{3124A4A5-D0E8-40DE-BE8E-F9627881C2F2}"/>
                </a:ext>
              </a:extLst>
            </p:cNvPr>
            <p:cNvGrpSpPr/>
            <p:nvPr/>
          </p:nvGrpSpPr>
          <p:grpSpPr>
            <a:xfrm>
              <a:off x="260026" y="2465483"/>
              <a:ext cx="11359656" cy="645563"/>
              <a:chOff x="260026" y="995917"/>
              <a:chExt cx="11359656" cy="645563"/>
            </a:xfrm>
          </p:grpSpPr>
          <p:sp>
            <p:nvSpPr>
              <p:cNvPr id="69" name="Rectangle 22">
                <a:extLst>
                  <a:ext uri="{FF2B5EF4-FFF2-40B4-BE49-F238E27FC236}">
                    <a16:creationId xmlns:a16="http://schemas.microsoft.com/office/drawing/2014/main" xmlns="" id="{92F031EC-8527-42E9-A7CA-272E2FFCCA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9593" y="995917"/>
                <a:ext cx="7590089" cy="6455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tIns="91440" bIns="91440"/>
              <a:lstStyle/>
              <a:p>
                <a:pPr marL="225425" indent="-225425"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SzPct val="75000"/>
                  <a:buFont typeface="Arial" charset="0"/>
                  <a:buChar char="►"/>
                </a:pPr>
                <a:r>
                  <a:rPr lang="en-IN" sz="2000" dirty="0">
                    <a:latin typeface="Arial" panose="020B0604020202020204" pitchFamily="34" charset="0"/>
                    <a:ea typeface="宋体" pitchFamily="2" charset="-122"/>
                    <a:cs typeface="Arial" panose="020B0604020202020204" pitchFamily="34" charset="0"/>
                  </a:rPr>
                  <a:t>Greening India - projects for making MSMEs more energy efficient with World Bank - $480 million</a:t>
                </a:r>
              </a:p>
            </p:txBody>
          </p: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xmlns="" id="{3BB13809-F7E5-4CCD-9DC8-321D9D993625}"/>
                  </a:ext>
                </a:extLst>
              </p:cNvPr>
              <p:cNvGrpSpPr/>
              <p:nvPr/>
            </p:nvGrpSpPr>
            <p:grpSpPr>
              <a:xfrm>
                <a:off x="260026" y="1136476"/>
                <a:ext cx="3567242" cy="505004"/>
                <a:chOff x="260026" y="1139932"/>
                <a:chExt cx="3567242" cy="517419"/>
              </a:xfrm>
            </p:grpSpPr>
            <p:grpSp>
              <p:nvGrpSpPr>
                <p:cNvPr id="71" name="Group 24">
                  <a:extLst>
                    <a:ext uri="{FF2B5EF4-FFF2-40B4-BE49-F238E27FC236}">
                      <a16:creationId xmlns:a16="http://schemas.microsoft.com/office/drawing/2014/main" xmlns="" id="{DBAA8B6A-2ED3-4918-91D0-E12E2772FBDC}"/>
                    </a:ext>
                  </a:extLst>
                </p:cNvPr>
                <p:cNvGrpSpPr/>
                <p:nvPr/>
              </p:nvGrpSpPr>
              <p:grpSpPr>
                <a:xfrm>
                  <a:off x="465706" y="1139932"/>
                  <a:ext cx="3361562" cy="517418"/>
                  <a:chOff x="0" y="4724399"/>
                  <a:chExt cx="3361562" cy="945934"/>
                </a:xfrm>
              </p:grpSpPr>
              <p:grpSp>
                <p:nvGrpSpPr>
                  <p:cNvPr id="73" name="Group 1055">
                    <a:extLst>
                      <a:ext uri="{FF2B5EF4-FFF2-40B4-BE49-F238E27FC236}">
                        <a16:creationId xmlns:a16="http://schemas.microsoft.com/office/drawing/2014/main" xmlns="" id="{60BE12FE-BF3A-43E8-97C2-0F22DDBB9230}"/>
                      </a:ext>
                    </a:extLst>
                  </p:cNvPr>
                  <p:cNvGrpSpPr/>
                  <p:nvPr/>
                </p:nvGrpSpPr>
                <p:grpSpPr>
                  <a:xfrm>
                    <a:off x="0" y="4724399"/>
                    <a:ext cx="3361562" cy="945934"/>
                    <a:chOff x="0" y="5314947"/>
                    <a:chExt cx="2971800" cy="1182417"/>
                  </a:xfrm>
                </p:grpSpPr>
                <p:sp>
                  <p:nvSpPr>
                    <p:cNvPr id="75" name="Freeform 2">
                      <a:extLst>
                        <a:ext uri="{FF2B5EF4-FFF2-40B4-BE49-F238E27FC236}">
                          <a16:creationId xmlns:a16="http://schemas.microsoft.com/office/drawing/2014/main" xmlns="" id="{469199E3-159D-4FED-A46D-FD34162CD35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gray">
                    <a:xfrm>
                      <a:off x="2323101" y="5314947"/>
                      <a:ext cx="648699" cy="1182417"/>
                    </a:xfrm>
                    <a:custGeom>
                      <a:avLst/>
                      <a:gdLst>
                        <a:gd name="T0" fmla="*/ 2147483647 w 576"/>
                        <a:gd name="T1" fmla="*/ 2147483647 h 1392"/>
                        <a:gd name="T2" fmla="*/ 2147483647 w 576"/>
                        <a:gd name="T3" fmla="*/ 0 h 1392"/>
                        <a:gd name="T4" fmla="*/ 0 w 576"/>
                        <a:gd name="T5" fmla="*/ 0 h 1392"/>
                        <a:gd name="T6" fmla="*/ 0 w 576"/>
                        <a:gd name="T7" fmla="*/ 2147483647 h 1392"/>
                        <a:gd name="T8" fmla="*/ 2147483647 w 576"/>
                        <a:gd name="T9" fmla="*/ 2147483647 h 139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76"/>
                        <a:gd name="T16" fmla="*/ 0 h 1392"/>
                        <a:gd name="T17" fmla="*/ 576 w 576"/>
                        <a:gd name="T18" fmla="*/ 1392 h 139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76" h="1392">
                          <a:moveTo>
                            <a:pt x="336" y="1392"/>
                          </a:moveTo>
                          <a:lnTo>
                            <a:pt x="576" y="0"/>
                          </a:lnTo>
                          <a:lnTo>
                            <a:pt x="0" y="0"/>
                          </a:lnTo>
                          <a:lnTo>
                            <a:pt x="0" y="1392"/>
                          </a:lnTo>
                          <a:lnTo>
                            <a:pt x="336" y="1392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12700" cap="rnd">
                      <a:noFill/>
                      <a:prstDash val="sysDot"/>
                      <a:round/>
                      <a:headEnd type="none" w="sm" len="sm"/>
                      <a:tailEnd type="none" w="sm" len="sm"/>
                    </a:ln>
                  </p:spPr>
                  <p:txBody>
                    <a:bodyPr lIns="99549" tIns="49773" rIns="99549" bIns="49773"/>
                    <a:lstStyle/>
                    <a:p>
                      <a:pPr algn="r" defTabSz="953515" eaLnBrk="0" hangingPunct="0">
                        <a:defRPr/>
                      </a:pPr>
                      <a:endParaRPr lang="en-GB" sz="2000" dirty="0">
                        <a:solidFill>
                          <a:srgbClr val="80808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6" name="Rectangle 3">
                      <a:extLst>
                        <a:ext uri="{FF2B5EF4-FFF2-40B4-BE49-F238E27FC236}">
                          <a16:creationId xmlns:a16="http://schemas.microsoft.com/office/drawing/2014/main" xmlns="" id="{7C420F8A-7727-4261-A63F-41FCAB4720C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0" y="5314948"/>
                      <a:ext cx="2651760" cy="1182416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 w="12700" cap="rnd" algn="ctr">
                      <a:noFill/>
                      <a:prstDash val="sysDot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lIns="99549" tIns="49773" rIns="99549" bIns="49773"/>
                    <a:lstStyle/>
                    <a:p>
                      <a:pPr algn="r" defTabSz="953515" eaLnBrk="0" hangingPunct="0">
                        <a:defRPr/>
                      </a:pPr>
                      <a:endParaRPr lang="en-GB" sz="2000" dirty="0">
                        <a:solidFill>
                          <a:srgbClr val="80808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74" name="Text Box 523">
                    <a:extLst>
                      <a:ext uri="{FF2B5EF4-FFF2-40B4-BE49-F238E27FC236}">
                        <a16:creationId xmlns:a16="http://schemas.microsoft.com/office/drawing/2014/main" xmlns="" id="{24738243-1759-46D7-888B-AF8BCE53AB59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gray">
                  <a:xfrm>
                    <a:off x="251522" y="4968825"/>
                    <a:ext cx="2812232" cy="434331"/>
                  </a:xfrm>
                  <a:prstGeom prst="rect">
                    <a:avLst/>
                  </a:prstGeom>
                  <a:noFill/>
                  <a:ln w="12700" cap="rnd">
                    <a:noFill/>
                    <a:prstDash val="sysDot"/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square" lIns="0" tIns="0" rIns="0" bIns="0" anchor="ctr">
                    <a:spAutoFit/>
                  </a:bodyPr>
                  <a:lstStyle/>
                  <a:p>
                    <a:r>
                      <a:rPr lang="en-US" altLang="zh-CN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Energy Efficiency</a:t>
                    </a:r>
                    <a:endParaRPr lang="en-US" altLang="zh-CN" sz="2000" b="1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宋体" pitchFamily="2" charset="-122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72" name="Rectangle 21">
                  <a:extLst>
                    <a:ext uri="{FF2B5EF4-FFF2-40B4-BE49-F238E27FC236}">
                      <a16:creationId xmlns:a16="http://schemas.microsoft.com/office/drawing/2014/main" xmlns="" id="{B36035AC-B4BC-460F-B82B-E850DF9BE1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0026" y="1139932"/>
                  <a:ext cx="237744" cy="517419"/>
                </a:xfrm>
                <a:prstGeom prst="rect">
                  <a:avLst/>
                </a:prstGeom>
                <a:solidFill>
                  <a:srgbClr val="808080"/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45720" rIns="45720" anchor="ctr" anchorCtr="1"/>
                <a:lstStyle/>
                <a:p>
                  <a:r>
                    <a:rPr lang="en-US" altLang="zh-CN" b="1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宋体" pitchFamily="2" charset="-122"/>
                      <a:cs typeface="Arial" panose="020B0604020202020204" pitchFamily="34" charset="0"/>
                    </a:rPr>
                    <a:t>3</a:t>
                  </a:r>
                </a:p>
              </p:txBody>
            </p:sp>
          </p:grp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xmlns="" id="{9E5AAF7F-4E3F-4DF0-BC23-34C62EE552F3}"/>
                </a:ext>
              </a:extLst>
            </p:cNvPr>
            <p:cNvGrpSpPr/>
            <p:nvPr/>
          </p:nvGrpSpPr>
          <p:grpSpPr>
            <a:xfrm>
              <a:off x="260026" y="3200266"/>
              <a:ext cx="11359656" cy="645563"/>
              <a:chOff x="260026" y="995917"/>
              <a:chExt cx="11359656" cy="645563"/>
            </a:xfrm>
          </p:grpSpPr>
          <p:sp>
            <p:nvSpPr>
              <p:cNvPr id="78" name="Rectangle 22">
                <a:extLst>
                  <a:ext uri="{FF2B5EF4-FFF2-40B4-BE49-F238E27FC236}">
                    <a16:creationId xmlns:a16="http://schemas.microsoft.com/office/drawing/2014/main" xmlns="" id="{0728B31C-911E-4325-B40C-6CDF3986BB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9593" y="995917"/>
                <a:ext cx="7590089" cy="6455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tIns="91440" bIns="91440"/>
              <a:lstStyle/>
              <a:p>
                <a:pPr marL="225425" indent="-225425"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SzPct val="75000"/>
                  <a:buFont typeface="Arial" charset="0"/>
                  <a:buChar char="►"/>
                </a:pPr>
                <a:r>
                  <a:rPr lang="en-IN" sz="2000" dirty="0">
                    <a:latin typeface="Arial" panose="020B0604020202020204" pitchFamily="34" charset="0"/>
                    <a:ea typeface="宋体" pitchFamily="2" charset="-122"/>
                    <a:cs typeface="Arial" panose="020B0604020202020204" pitchFamily="34" charset="0"/>
                  </a:rPr>
                  <a:t>Integrated Transport and Logistics Services Support for MSME with </a:t>
                </a:r>
                <a:r>
                  <a:rPr lang="en-IN" sz="2000" i="1" dirty="0">
                    <a:latin typeface="Arial" panose="020B0604020202020204" pitchFamily="34" charset="0"/>
                    <a:ea typeface="宋体" pitchFamily="2" charset="-122"/>
                    <a:cs typeface="Arial" panose="020B0604020202020204" pitchFamily="34" charset="0"/>
                  </a:rPr>
                  <a:t>World Bank - $2920 million. (Approved TA - $ 5 million)</a:t>
                </a:r>
              </a:p>
            </p:txBody>
          </p:sp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xmlns="" id="{A0F1F9FF-53D1-46B6-8D5B-62AD22AF09E3}"/>
                  </a:ext>
                </a:extLst>
              </p:cNvPr>
              <p:cNvGrpSpPr/>
              <p:nvPr/>
            </p:nvGrpSpPr>
            <p:grpSpPr>
              <a:xfrm>
                <a:off x="260026" y="1136476"/>
                <a:ext cx="3567242" cy="505004"/>
                <a:chOff x="260026" y="1139932"/>
                <a:chExt cx="3567242" cy="517419"/>
              </a:xfrm>
            </p:grpSpPr>
            <p:grpSp>
              <p:nvGrpSpPr>
                <p:cNvPr id="80" name="Group 24">
                  <a:extLst>
                    <a:ext uri="{FF2B5EF4-FFF2-40B4-BE49-F238E27FC236}">
                      <a16:creationId xmlns:a16="http://schemas.microsoft.com/office/drawing/2014/main" xmlns="" id="{DA7E9387-0536-46BC-AFC9-0265DD6A1284}"/>
                    </a:ext>
                  </a:extLst>
                </p:cNvPr>
                <p:cNvGrpSpPr/>
                <p:nvPr/>
              </p:nvGrpSpPr>
              <p:grpSpPr>
                <a:xfrm>
                  <a:off x="465706" y="1139932"/>
                  <a:ext cx="3361562" cy="517418"/>
                  <a:chOff x="0" y="4724399"/>
                  <a:chExt cx="3361562" cy="945934"/>
                </a:xfrm>
              </p:grpSpPr>
              <p:grpSp>
                <p:nvGrpSpPr>
                  <p:cNvPr id="82" name="Group 1055">
                    <a:extLst>
                      <a:ext uri="{FF2B5EF4-FFF2-40B4-BE49-F238E27FC236}">
                        <a16:creationId xmlns:a16="http://schemas.microsoft.com/office/drawing/2014/main" xmlns="" id="{D69A03BE-2A82-4437-9B79-5F218938A041}"/>
                      </a:ext>
                    </a:extLst>
                  </p:cNvPr>
                  <p:cNvGrpSpPr/>
                  <p:nvPr/>
                </p:nvGrpSpPr>
                <p:grpSpPr>
                  <a:xfrm>
                    <a:off x="0" y="4724399"/>
                    <a:ext cx="3361562" cy="945934"/>
                    <a:chOff x="0" y="5314947"/>
                    <a:chExt cx="2971800" cy="1182417"/>
                  </a:xfrm>
                </p:grpSpPr>
                <p:sp>
                  <p:nvSpPr>
                    <p:cNvPr id="84" name="Freeform 2">
                      <a:extLst>
                        <a:ext uri="{FF2B5EF4-FFF2-40B4-BE49-F238E27FC236}">
                          <a16:creationId xmlns:a16="http://schemas.microsoft.com/office/drawing/2014/main" xmlns="" id="{676EC205-47B9-4BA1-A047-3AEE99991E5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gray">
                    <a:xfrm>
                      <a:off x="2323101" y="5314947"/>
                      <a:ext cx="648699" cy="1182417"/>
                    </a:xfrm>
                    <a:custGeom>
                      <a:avLst/>
                      <a:gdLst>
                        <a:gd name="T0" fmla="*/ 2147483647 w 576"/>
                        <a:gd name="T1" fmla="*/ 2147483647 h 1392"/>
                        <a:gd name="T2" fmla="*/ 2147483647 w 576"/>
                        <a:gd name="T3" fmla="*/ 0 h 1392"/>
                        <a:gd name="T4" fmla="*/ 0 w 576"/>
                        <a:gd name="T5" fmla="*/ 0 h 1392"/>
                        <a:gd name="T6" fmla="*/ 0 w 576"/>
                        <a:gd name="T7" fmla="*/ 2147483647 h 1392"/>
                        <a:gd name="T8" fmla="*/ 2147483647 w 576"/>
                        <a:gd name="T9" fmla="*/ 2147483647 h 139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76"/>
                        <a:gd name="T16" fmla="*/ 0 h 1392"/>
                        <a:gd name="T17" fmla="*/ 576 w 576"/>
                        <a:gd name="T18" fmla="*/ 1392 h 139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76" h="1392">
                          <a:moveTo>
                            <a:pt x="336" y="1392"/>
                          </a:moveTo>
                          <a:lnTo>
                            <a:pt x="576" y="0"/>
                          </a:lnTo>
                          <a:lnTo>
                            <a:pt x="0" y="0"/>
                          </a:lnTo>
                          <a:lnTo>
                            <a:pt x="0" y="1392"/>
                          </a:lnTo>
                          <a:lnTo>
                            <a:pt x="336" y="1392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12700" cap="rnd">
                      <a:noFill/>
                      <a:prstDash val="sysDot"/>
                      <a:round/>
                      <a:headEnd type="none" w="sm" len="sm"/>
                      <a:tailEnd type="none" w="sm" len="sm"/>
                    </a:ln>
                  </p:spPr>
                  <p:txBody>
                    <a:bodyPr lIns="99549" tIns="49773" rIns="99549" bIns="49773"/>
                    <a:lstStyle/>
                    <a:p>
                      <a:pPr algn="r" defTabSz="953515" eaLnBrk="0" hangingPunct="0">
                        <a:defRPr/>
                      </a:pPr>
                      <a:endParaRPr lang="en-GB" sz="2000" dirty="0">
                        <a:solidFill>
                          <a:srgbClr val="80808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5" name="Rectangle 3">
                      <a:extLst>
                        <a:ext uri="{FF2B5EF4-FFF2-40B4-BE49-F238E27FC236}">
                          <a16:creationId xmlns:a16="http://schemas.microsoft.com/office/drawing/2014/main" xmlns="" id="{9EA630EA-F179-4600-A0D0-FC507CC6A44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0" y="5314948"/>
                      <a:ext cx="2651760" cy="1182416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 w="12700" cap="rnd" algn="ctr">
                      <a:noFill/>
                      <a:prstDash val="sysDot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lIns="99549" tIns="49773" rIns="99549" bIns="49773"/>
                    <a:lstStyle/>
                    <a:p>
                      <a:pPr algn="r" defTabSz="953515" eaLnBrk="0" hangingPunct="0">
                        <a:defRPr/>
                      </a:pPr>
                      <a:endParaRPr lang="en-GB" sz="2000" dirty="0">
                        <a:solidFill>
                          <a:srgbClr val="80808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83" name="Text Box 523">
                    <a:extLst>
                      <a:ext uri="{FF2B5EF4-FFF2-40B4-BE49-F238E27FC236}">
                        <a16:creationId xmlns:a16="http://schemas.microsoft.com/office/drawing/2014/main" xmlns="" id="{678DACBB-4668-4602-9736-526B6693178A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gray">
                  <a:xfrm>
                    <a:off x="251522" y="4968825"/>
                    <a:ext cx="2812232" cy="434331"/>
                  </a:xfrm>
                  <a:prstGeom prst="rect">
                    <a:avLst/>
                  </a:prstGeom>
                  <a:noFill/>
                  <a:ln w="12700" cap="rnd">
                    <a:noFill/>
                    <a:prstDash val="sysDot"/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square" lIns="0" tIns="0" rIns="0" bIns="0" anchor="ctr">
                    <a:spAutoFit/>
                  </a:bodyPr>
                  <a:lstStyle/>
                  <a:p>
                    <a:r>
                      <a:rPr lang="en-US" altLang="zh-CN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宋体" pitchFamily="2" charset="-122"/>
                        <a:cs typeface="Arial" panose="020B0604020202020204" pitchFamily="34" charset="0"/>
                      </a:rPr>
                      <a:t>Last Mile Connectivity</a:t>
                    </a:r>
                  </a:p>
                </p:txBody>
              </p:sp>
            </p:grpSp>
            <p:sp>
              <p:nvSpPr>
                <p:cNvPr id="81" name="Rectangle 21">
                  <a:extLst>
                    <a:ext uri="{FF2B5EF4-FFF2-40B4-BE49-F238E27FC236}">
                      <a16:creationId xmlns:a16="http://schemas.microsoft.com/office/drawing/2014/main" xmlns="" id="{F346B2CA-EA0F-42C0-963D-698D6C7F09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0026" y="1139932"/>
                  <a:ext cx="237744" cy="517419"/>
                </a:xfrm>
                <a:prstGeom prst="rect">
                  <a:avLst/>
                </a:prstGeom>
                <a:solidFill>
                  <a:srgbClr val="808080"/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45720" rIns="45720" anchor="ctr" anchorCtr="1"/>
                <a:lstStyle/>
                <a:p>
                  <a:r>
                    <a:rPr lang="en-US" altLang="zh-CN" b="1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宋体" pitchFamily="2" charset="-122"/>
                      <a:cs typeface="Arial" panose="020B0604020202020204" pitchFamily="34" charset="0"/>
                    </a:rPr>
                    <a:t>4</a:t>
                  </a:r>
                </a:p>
              </p:txBody>
            </p:sp>
          </p:grpSp>
        </p:grpSp>
      </p:grpSp>
      <p:sp>
        <p:nvSpPr>
          <p:cNvPr id="49" name="Rectangle 22">
            <a:extLst>
              <a:ext uri="{FF2B5EF4-FFF2-40B4-BE49-F238E27FC236}">
                <a16:creationId xmlns:a16="http://schemas.microsoft.com/office/drawing/2014/main" xmlns="" id="{1F0AF790-06B4-4484-B026-AF95244A2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172" y="1112609"/>
            <a:ext cx="9662074" cy="526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91440" bIns="91440"/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5000"/>
            </a:pPr>
            <a:r>
              <a:rPr lang="en-IN" sz="2400" b="1" dirty="0"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Projects already approved by Screening Committee, DEA</a:t>
            </a:r>
          </a:p>
        </p:txBody>
      </p:sp>
    </p:spTree>
    <p:extLst>
      <p:ext uri="{BB962C8B-B14F-4D97-AF65-F5344CB8AC3E}">
        <p14:creationId xmlns:p14="http://schemas.microsoft.com/office/powerpoint/2010/main" val="166372905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 txBox="1">
            <a:spLocks/>
          </p:cNvSpPr>
          <p:nvPr/>
        </p:nvSpPr>
        <p:spPr bwMode="auto">
          <a:xfrm>
            <a:off x="237300" y="287338"/>
            <a:ext cx="11382382" cy="700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3200" b="1" dirty="0">
                <a:solidFill>
                  <a:srgbClr val="002F5C"/>
                </a:solidFill>
                <a:latin typeface="Arial" pitchFamily="34" charset="0"/>
                <a:cs typeface="Arial" pitchFamily="34" charset="0"/>
              </a:rPr>
              <a:t>Externally Aided Projects (EAPs)</a:t>
            </a:r>
            <a:r>
              <a:rPr lang="en-IN" altLang="en-US" sz="3200" b="1" dirty="0">
                <a:solidFill>
                  <a:srgbClr val="002F5C"/>
                </a:solidFill>
                <a:latin typeface="Arial" pitchFamily="34" charset="0"/>
                <a:cs typeface="Arial" pitchFamily="34" charset="0"/>
              </a:rPr>
              <a:t> - $8 bn investment (2/2)</a:t>
            </a:r>
            <a:endParaRPr lang="en-US" altLang="en-US" sz="3200" b="1" dirty="0">
              <a:solidFill>
                <a:srgbClr val="002F5C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821AF87-A3B6-43C7-A2BE-C257D82B9FA8}"/>
              </a:ext>
            </a:extLst>
          </p:cNvPr>
          <p:cNvGrpSpPr/>
          <p:nvPr/>
        </p:nvGrpSpPr>
        <p:grpSpPr>
          <a:xfrm>
            <a:off x="260026" y="1880500"/>
            <a:ext cx="11359656" cy="3387240"/>
            <a:chOff x="260026" y="995917"/>
            <a:chExt cx="11359656" cy="2115129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xmlns="" id="{CF52FF39-5928-4023-925F-766C2E1FA09C}"/>
                </a:ext>
              </a:extLst>
            </p:cNvPr>
            <p:cNvGrpSpPr/>
            <p:nvPr/>
          </p:nvGrpSpPr>
          <p:grpSpPr>
            <a:xfrm>
              <a:off x="260026" y="995917"/>
              <a:ext cx="11359656" cy="645563"/>
              <a:chOff x="260026" y="995917"/>
              <a:chExt cx="11359656" cy="645563"/>
            </a:xfrm>
          </p:grpSpPr>
          <p:sp>
            <p:nvSpPr>
              <p:cNvPr id="7" name="Rectangle 22">
                <a:extLst>
                  <a:ext uri="{FF2B5EF4-FFF2-40B4-BE49-F238E27FC236}">
                    <a16:creationId xmlns:a16="http://schemas.microsoft.com/office/drawing/2014/main" xmlns="" id="{533D1DF5-27DF-4ECA-8946-5997F57899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9593" y="995917"/>
                <a:ext cx="7590089" cy="6455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tIns="91440" bIns="91440"/>
              <a:lstStyle/>
              <a:p>
                <a:pPr marL="225425" indent="-225425">
                  <a:spcBef>
                    <a:spcPts val="0"/>
                  </a:spcBef>
                  <a:spcAft>
                    <a:spcPts val="0"/>
                  </a:spcAft>
                  <a:buClr>
                    <a:schemeClr val="accent1"/>
                  </a:buClr>
                  <a:buSzPct val="75000"/>
                  <a:buFont typeface="Arial" charset="0"/>
                  <a:buChar char="►"/>
                </a:pPr>
                <a:r>
                  <a:rPr lang="en-IN" sz="2000" dirty="0">
                    <a:latin typeface="Arial" panose="020B0604020202020204" pitchFamily="34" charset="0"/>
                    <a:ea typeface="宋体" pitchFamily="2" charset="-122"/>
                    <a:cs typeface="Arial" panose="020B0604020202020204" pitchFamily="34" charset="0"/>
                  </a:rPr>
                  <a:t>Addressing Gaps of Financial Ecosystems for the MSMEs in India </a:t>
                </a:r>
                <a:r>
                  <a:rPr lang="en-IN" sz="2000" i="1" dirty="0">
                    <a:latin typeface="Arial" panose="020B0604020202020204" pitchFamily="34" charset="0"/>
                    <a:ea typeface="宋体" pitchFamily="2" charset="-122"/>
                    <a:cs typeface="Arial" panose="020B0604020202020204" pitchFamily="34" charset="0"/>
                  </a:rPr>
                  <a:t>ADB - $1000 million</a:t>
                </a: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xmlns="" id="{80D48069-1FD3-4C48-BCDC-7A22CBA63F2E}"/>
                  </a:ext>
                </a:extLst>
              </p:cNvPr>
              <p:cNvGrpSpPr/>
              <p:nvPr/>
            </p:nvGrpSpPr>
            <p:grpSpPr>
              <a:xfrm>
                <a:off x="260026" y="1136473"/>
                <a:ext cx="3567242" cy="505007"/>
                <a:chOff x="260026" y="1139929"/>
                <a:chExt cx="3567242" cy="517422"/>
              </a:xfrm>
            </p:grpSpPr>
            <p:grpSp>
              <p:nvGrpSpPr>
                <p:cNvPr id="6" name="Group 24">
                  <a:extLst>
                    <a:ext uri="{FF2B5EF4-FFF2-40B4-BE49-F238E27FC236}">
                      <a16:creationId xmlns:a16="http://schemas.microsoft.com/office/drawing/2014/main" xmlns="" id="{743D7866-F989-4D42-8ACC-443A740931C8}"/>
                    </a:ext>
                  </a:extLst>
                </p:cNvPr>
                <p:cNvGrpSpPr/>
                <p:nvPr/>
              </p:nvGrpSpPr>
              <p:grpSpPr>
                <a:xfrm>
                  <a:off x="465706" y="1139929"/>
                  <a:ext cx="3361562" cy="517420"/>
                  <a:chOff x="0" y="4724400"/>
                  <a:chExt cx="3361562" cy="945939"/>
                </a:xfrm>
              </p:grpSpPr>
              <p:grpSp>
                <p:nvGrpSpPr>
                  <p:cNvPr id="9" name="Group 1055">
                    <a:extLst>
                      <a:ext uri="{FF2B5EF4-FFF2-40B4-BE49-F238E27FC236}">
                        <a16:creationId xmlns:a16="http://schemas.microsoft.com/office/drawing/2014/main" xmlns="" id="{00DBAA1D-B1F2-445C-82D6-685D870C0B4C}"/>
                      </a:ext>
                    </a:extLst>
                  </p:cNvPr>
                  <p:cNvGrpSpPr/>
                  <p:nvPr/>
                </p:nvGrpSpPr>
                <p:grpSpPr>
                  <a:xfrm>
                    <a:off x="0" y="4724400"/>
                    <a:ext cx="3361562" cy="945939"/>
                    <a:chOff x="0" y="5314947"/>
                    <a:chExt cx="2971800" cy="1182423"/>
                  </a:xfrm>
                </p:grpSpPr>
                <p:sp>
                  <p:nvSpPr>
                    <p:cNvPr id="11" name="Freeform 2">
                      <a:extLst>
                        <a:ext uri="{FF2B5EF4-FFF2-40B4-BE49-F238E27FC236}">
                          <a16:creationId xmlns:a16="http://schemas.microsoft.com/office/drawing/2014/main" xmlns="" id="{DCD460B4-5279-4E7D-AEDB-FED53DF5BE1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gray">
                    <a:xfrm>
                      <a:off x="2323101" y="5314947"/>
                      <a:ext cx="648699" cy="1182417"/>
                    </a:xfrm>
                    <a:custGeom>
                      <a:avLst/>
                      <a:gdLst>
                        <a:gd name="T0" fmla="*/ 2147483647 w 576"/>
                        <a:gd name="T1" fmla="*/ 2147483647 h 1392"/>
                        <a:gd name="T2" fmla="*/ 2147483647 w 576"/>
                        <a:gd name="T3" fmla="*/ 0 h 1392"/>
                        <a:gd name="T4" fmla="*/ 0 w 576"/>
                        <a:gd name="T5" fmla="*/ 0 h 1392"/>
                        <a:gd name="T6" fmla="*/ 0 w 576"/>
                        <a:gd name="T7" fmla="*/ 2147483647 h 1392"/>
                        <a:gd name="T8" fmla="*/ 2147483647 w 576"/>
                        <a:gd name="T9" fmla="*/ 2147483647 h 139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76"/>
                        <a:gd name="T16" fmla="*/ 0 h 1392"/>
                        <a:gd name="T17" fmla="*/ 576 w 576"/>
                        <a:gd name="T18" fmla="*/ 1392 h 139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76" h="1392">
                          <a:moveTo>
                            <a:pt x="336" y="1392"/>
                          </a:moveTo>
                          <a:lnTo>
                            <a:pt x="576" y="0"/>
                          </a:lnTo>
                          <a:lnTo>
                            <a:pt x="0" y="0"/>
                          </a:lnTo>
                          <a:lnTo>
                            <a:pt x="0" y="1392"/>
                          </a:lnTo>
                          <a:lnTo>
                            <a:pt x="336" y="1392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12700" cap="rnd">
                      <a:noFill/>
                      <a:prstDash val="sysDot"/>
                      <a:round/>
                      <a:headEnd type="none" w="sm" len="sm"/>
                      <a:tailEnd type="none" w="sm" len="sm"/>
                    </a:ln>
                  </p:spPr>
                  <p:txBody>
                    <a:bodyPr lIns="99549" tIns="49773" rIns="99549" bIns="49773"/>
                    <a:lstStyle/>
                    <a:p>
                      <a:pPr algn="r" defTabSz="953515" eaLnBrk="0" hangingPunct="0">
                        <a:defRPr/>
                      </a:pPr>
                      <a:endParaRPr lang="en-GB" sz="2000" dirty="0">
                        <a:solidFill>
                          <a:srgbClr val="80808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2" name="Rectangle 3">
                      <a:extLst>
                        <a:ext uri="{FF2B5EF4-FFF2-40B4-BE49-F238E27FC236}">
                          <a16:creationId xmlns:a16="http://schemas.microsoft.com/office/drawing/2014/main" xmlns="" id="{844794B0-CB30-47C0-AC3F-A6C36396C1D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0" y="5314955"/>
                      <a:ext cx="2651760" cy="1182415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 w="12700" cap="rnd" algn="ctr">
                      <a:noFill/>
                      <a:prstDash val="sysDot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lIns="99549" tIns="49773" rIns="99549" bIns="49773"/>
                    <a:lstStyle/>
                    <a:p>
                      <a:pPr algn="r" defTabSz="953515" eaLnBrk="0" hangingPunct="0">
                        <a:defRPr/>
                      </a:pPr>
                      <a:endParaRPr lang="en-GB" sz="2000" dirty="0">
                        <a:solidFill>
                          <a:srgbClr val="80808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10" name="Text Box 523">
                    <a:extLst>
                      <a:ext uri="{FF2B5EF4-FFF2-40B4-BE49-F238E27FC236}">
                        <a16:creationId xmlns:a16="http://schemas.microsoft.com/office/drawing/2014/main" xmlns="" id="{D693C07B-366D-4C52-BA81-C32BE376D8FE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gray">
                  <a:xfrm>
                    <a:off x="251522" y="4968824"/>
                    <a:ext cx="2812232" cy="434331"/>
                  </a:xfrm>
                  <a:prstGeom prst="rect">
                    <a:avLst/>
                  </a:prstGeom>
                  <a:noFill/>
                  <a:ln w="12700" cap="rnd">
                    <a:noFill/>
                    <a:prstDash val="sysDot"/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square" lIns="0" tIns="0" rIns="0" bIns="0" anchor="ctr">
                    <a:spAutoFit/>
                  </a:bodyPr>
                  <a:lstStyle/>
                  <a:p>
                    <a:r>
                      <a:rPr lang="en-US" altLang="zh-CN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宋体" pitchFamily="2" charset="-122"/>
                        <a:cs typeface="Arial" panose="020B0604020202020204" pitchFamily="34" charset="0"/>
                      </a:rPr>
                      <a:t>Access to Finance</a:t>
                    </a:r>
                  </a:p>
                </p:txBody>
              </p:sp>
            </p:grpSp>
            <p:sp>
              <p:nvSpPr>
                <p:cNvPr id="8" name="Rectangle 21">
                  <a:extLst>
                    <a:ext uri="{FF2B5EF4-FFF2-40B4-BE49-F238E27FC236}">
                      <a16:creationId xmlns:a16="http://schemas.microsoft.com/office/drawing/2014/main" xmlns="" id="{3B7622CA-08FD-410D-BA09-C21333562C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0026" y="1139932"/>
                  <a:ext cx="237744" cy="517419"/>
                </a:xfrm>
                <a:prstGeom prst="rect">
                  <a:avLst/>
                </a:prstGeom>
                <a:solidFill>
                  <a:srgbClr val="808080"/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45720" rIns="45720" anchor="ctr" anchorCtr="1"/>
                <a:lstStyle/>
                <a:p>
                  <a:r>
                    <a:rPr lang="en-US" altLang="zh-CN" b="1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宋体" pitchFamily="2" charset="-122"/>
                      <a:cs typeface="Arial" panose="020B0604020202020204" pitchFamily="34" charset="0"/>
                    </a:rPr>
                    <a:t>5</a:t>
                  </a:r>
                </a:p>
              </p:txBody>
            </p:sp>
          </p:grp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xmlns="" id="{C8FFE06B-B37B-42A4-93CF-A216CBA53D7B}"/>
                </a:ext>
              </a:extLst>
            </p:cNvPr>
            <p:cNvGrpSpPr/>
            <p:nvPr/>
          </p:nvGrpSpPr>
          <p:grpSpPr>
            <a:xfrm>
              <a:off x="260026" y="1730700"/>
              <a:ext cx="11359656" cy="645563"/>
              <a:chOff x="260026" y="995917"/>
              <a:chExt cx="11359656" cy="645563"/>
            </a:xfrm>
          </p:grpSpPr>
          <p:sp>
            <p:nvSpPr>
              <p:cNvPr id="60" name="Rectangle 22">
                <a:extLst>
                  <a:ext uri="{FF2B5EF4-FFF2-40B4-BE49-F238E27FC236}">
                    <a16:creationId xmlns:a16="http://schemas.microsoft.com/office/drawing/2014/main" xmlns="" id="{7EAF5D72-C2B7-46EC-8F88-413DFAEDA0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9593" y="995917"/>
                <a:ext cx="7590089" cy="6455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tIns="91440" bIns="91440"/>
              <a:lstStyle/>
              <a:p>
                <a:pPr marL="225425" indent="-225425"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SzPct val="75000"/>
                  <a:buFont typeface="Arial" charset="0"/>
                  <a:buChar char="►"/>
                </a:pPr>
                <a:r>
                  <a:rPr lang="en-IN" sz="2000" dirty="0">
                    <a:latin typeface="Arial" panose="020B0604020202020204" pitchFamily="34" charset="0"/>
                    <a:ea typeface="宋体" pitchFamily="2" charset="-122"/>
                    <a:cs typeface="Arial" panose="020B0604020202020204" pitchFamily="34" charset="0"/>
                  </a:rPr>
                  <a:t>Solar Energy Projects for MSMEs under Indo-German Solar Energy Partnership with </a:t>
                </a:r>
                <a:r>
                  <a:rPr lang="en-IN" sz="2000" i="1" dirty="0">
                    <a:latin typeface="Arial" panose="020B0604020202020204" pitchFamily="34" charset="0"/>
                    <a:ea typeface="宋体" pitchFamily="2" charset="-122"/>
                    <a:cs typeface="Arial" panose="020B0604020202020204" pitchFamily="34" charset="0"/>
                  </a:rPr>
                  <a:t>KfW</a:t>
                </a:r>
                <a:r>
                  <a:rPr lang="en-IN" sz="2000" i="1" dirty="0">
                    <a:latin typeface="Arial" panose="020B0604020202020204" pitchFamily="34" charset="0"/>
                    <a:ea typeface="宋体" pitchFamily="2" charset="-122"/>
                    <a:cs typeface="Arial" panose="020B0604020202020204" pitchFamily="34" charset="0"/>
                  </a:rPr>
                  <a:t> - $1000 million</a:t>
                </a:r>
              </a:p>
            </p:txBody>
          </p: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xmlns="" id="{E21428C9-5AF5-4BC3-8BD2-C67118EBE274}"/>
                  </a:ext>
                </a:extLst>
              </p:cNvPr>
              <p:cNvGrpSpPr/>
              <p:nvPr/>
            </p:nvGrpSpPr>
            <p:grpSpPr>
              <a:xfrm>
                <a:off x="260026" y="1136476"/>
                <a:ext cx="3567242" cy="505004"/>
                <a:chOff x="260026" y="1139932"/>
                <a:chExt cx="3567242" cy="517419"/>
              </a:xfrm>
            </p:grpSpPr>
            <p:grpSp>
              <p:nvGrpSpPr>
                <p:cNvPr id="62" name="Group 24">
                  <a:extLst>
                    <a:ext uri="{FF2B5EF4-FFF2-40B4-BE49-F238E27FC236}">
                      <a16:creationId xmlns:a16="http://schemas.microsoft.com/office/drawing/2014/main" xmlns="" id="{A2680325-94AC-4F35-B554-D700EA53C6F7}"/>
                    </a:ext>
                  </a:extLst>
                </p:cNvPr>
                <p:cNvGrpSpPr/>
                <p:nvPr/>
              </p:nvGrpSpPr>
              <p:grpSpPr>
                <a:xfrm>
                  <a:off x="465706" y="1139932"/>
                  <a:ext cx="3361562" cy="517418"/>
                  <a:chOff x="0" y="4724399"/>
                  <a:chExt cx="3361562" cy="945934"/>
                </a:xfrm>
              </p:grpSpPr>
              <p:grpSp>
                <p:nvGrpSpPr>
                  <p:cNvPr id="64" name="Group 1055">
                    <a:extLst>
                      <a:ext uri="{FF2B5EF4-FFF2-40B4-BE49-F238E27FC236}">
                        <a16:creationId xmlns:a16="http://schemas.microsoft.com/office/drawing/2014/main" xmlns="" id="{790534A9-011F-4974-9FF9-36402A033198}"/>
                      </a:ext>
                    </a:extLst>
                  </p:cNvPr>
                  <p:cNvGrpSpPr/>
                  <p:nvPr/>
                </p:nvGrpSpPr>
                <p:grpSpPr>
                  <a:xfrm>
                    <a:off x="0" y="4724399"/>
                    <a:ext cx="3361562" cy="945934"/>
                    <a:chOff x="0" y="5314947"/>
                    <a:chExt cx="2971800" cy="1182417"/>
                  </a:xfrm>
                </p:grpSpPr>
                <p:sp>
                  <p:nvSpPr>
                    <p:cNvPr id="66" name="Freeform 2">
                      <a:extLst>
                        <a:ext uri="{FF2B5EF4-FFF2-40B4-BE49-F238E27FC236}">
                          <a16:creationId xmlns:a16="http://schemas.microsoft.com/office/drawing/2014/main" xmlns="" id="{8CBC3123-22C9-42E3-B1A5-0496E343E8C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gray">
                    <a:xfrm>
                      <a:off x="2323101" y="5314947"/>
                      <a:ext cx="648699" cy="1182417"/>
                    </a:xfrm>
                    <a:custGeom>
                      <a:avLst/>
                      <a:gdLst>
                        <a:gd name="T0" fmla="*/ 2147483647 w 576"/>
                        <a:gd name="T1" fmla="*/ 2147483647 h 1392"/>
                        <a:gd name="T2" fmla="*/ 2147483647 w 576"/>
                        <a:gd name="T3" fmla="*/ 0 h 1392"/>
                        <a:gd name="T4" fmla="*/ 0 w 576"/>
                        <a:gd name="T5" fmla="*/ 0 h 1392"/>
                        <a:gd name="T6" fmla="*/ 0 w 576"/>
                        <a:gd name="T7" fmla="*/ 2147483647 h 1392"/>
                        <a:gd name="T8" fmla="*/ 2147483647 w 576"/>
                        <a:gd name="T9" fmla="*/ 2147483647 h 139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76"/>
                        <a:gd name="T16" fmla="*/ 0 h 1392"/>
                        <a:gd name="T17" fmla="*/ 576 w 576"/>
                        <a:gd name="T18" fmla="*/ 1392 h 139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76" h="1392">
                          <a:moveTo>
                            <a:pt x="336" y="1392"/>
                          </a:moveTo>
                          <a:lnTo>
                            <a:pt x="576" y="0"/>
                          </a:lnTo>
                          <a:lnTo>
                            <a:pt x="0" y="0"/>
                          </a:lnTo>
                          <a:lnTo>
                            <a:pt x="0" y="1392"/>
                          </a:lnTo>
                          <a:lnTo>
                            <a:pt x="336" y="1392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12700" cap="rnd">
                      <a:noFill/>
                      <a:prstDash val="sysDot"/>
                      <a:round/>
                      <a:headEnd type="none" w="sm" len="sm"/>
                      <a:tailEnd type="none" w="sm" len="sm"/>
                    </a:ln>
                  </p:spPr>
                  <p:txBody>
                    <a:bodyPr lIns="99549" tIns="49773" rIns="99549" bIns="49773"/>
                    <a:lstStyle/>
                    <a:p>
                      <a:pPr algn="r" defTabSz="953515" eaLnBrk="0" hangingPunct="0">
                        <a:defRPr/>
                      </a:pPr>
                      <a:endParaRPr lang="en-GB" sz="2000" dirty="0">
                        <a:solidFill>
                          <a:srgbClr val="80808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7" name="Rectangle 3">
                      <a:extLst>
                        <a:ext uri="{FF2B5EF4-FFF2-40B4-BE49-F238E27FC236}">
                          <a16:creationId xmlns:a16="http://schemas.microsoft.com/office/drawing/2014/main" xmlns="" id="{1172F6F4-FDE1-4272-8D4C-0F0C062327F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0" y="5314948"/>
                      <a:ext cx="2651760" cy="1182416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 w="12700" cap="rnd" algn="ctr">
                      <a:noFill/>
                      <a:prstDash val="sysDot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lIns="99549" tIns="49773" rIns="99549" bIns="49773"/>
                    <a:lstStyle/>
                    <a:p>
                      <a:pPr algn="r" defTabSz="953515" eaLnBrk="0" hangingPunct="0">
                        <a:defRPr/>
                      </a:pPr>
                      <a:endParaRPr lang="en-GB" sz="2000" dirty="0">
                        <a:solidFill>
                          <a:srgbClr val="80808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65" name="Text Box 523">
                    <a:extLst>
                      <a:ext uri="{FF2B5EF4-FFF2-40B4-BE49-F238E27FC236}">
                        <a16:creationId xmlns:a16="http://schemas.microsoft.com/office/drawing/2014/main" xmlns="" id="{25265B6C-6D73-469E-A7FE-0722FC5E517A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gray">
                  <a:xfrm>
                    <a:off x="251522" y="4968825"/>
                    <a:ext cx="2812232" cy="434331"/>
                  </a:xfrm>
                  <a:prstGeom prst="rect">
                    <a:avLst/>
                  </a:prstGeom>
                  <a:noFill/>
                  <a:ln w="12700" cap="rnd">
                    <a:noFill/>
                    <a:prstDash val="sysDot"/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square" lIns="0" tIns="0" rIns="0" bIns="0" anchor="ctr">
                    <a:spAutoFit/>
                  </a:bodyPr>
                  <a:lstStyle/>
                  <a:p>
                    <a:r>
                      <a:rPr lang="en-US" altLang="zh-CN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Energy Efficiency</a:t>
                    </a:r>
                    <a:endParaRPr lang="en-US" altLang="zh-CN" sz="2000" b="1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宋体" pitchFamily="2" charset="-122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63" name="Rectangle 21">
                  <a:extLst>
                    <a:ext uri="{FF2B5EF4-FFF2-40B4-BE49-F238E27FC236}">
                      <a16:creationId xmlns:a16="http://schemas.microsoft.com/office/drawing/2014/main" xmlns="" id="{84BB7C11-B80D-43D5-9626-8D73331BC1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0026" y="1139932"/>
                  <a:ext cx="237744" cy="517419"/>
                </a:xfrm>
                <a:prstGeom prst="rect">
                  <a:avLst/>
                </a:prstGeom>
                <a:solidFill>
                  <a:srgbClr val="808080"/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45720" rIns="45720" anchor="ctr" anchorCtr="1"/>
                <a:lstStyle/>
                <a:p>
                  <a:r>
                    <a:rPr lang="en-US" altLang="zh-CN" b="1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宋体" pitchFamily="2" charset="-122"/>
                      <a:cs typeface="Arial" panose="020B0604020202020204" pitchFamily="34" charset="0"/>
                    </a:rPr>
                    <a:t>6</a:t>
                  </a:r>
                </a:p>
              </p:txBody>
            </p:sp>
          </p:grp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xmlns="" id="{3124A4A5-D0E8-40DE-BE8E-F9627881C2F2}"/>
                </a:ext>
              </a:extLst>
            </p:cNvPr>
            <p:cNvGrpSpPr/>
            <p:nvPr/>
          </p:nvGrpSpPr>
          <p:grpSpPr>
            <a:xfrm>
              <a:off x="260026" y="2465483"/>
              <a:ext cx="11359656" cy="645563"/>
              <a:chOff x="260026" y="995917"/>
              <a:chExt cx="11359656" cy="645563"/>
            </a:xfrm>
          </p:grpSpPr>
          <p:sp>
            <p:nvSpPr>
              <p:cNvPr id="69" name="Rectangle 22">
                <a:extLst>
                  <a:ext uri="{FF2B5EF4-FFF2-40B4-BE49-F238E27FC236}">
                    <a16:creationId xmlns:a16="http://schemas.microsoft.com/office/drawing/2014/main" xmlns="" id="{92F031EC-8527-42E9-A7CA-272E2FFCCA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9593" y="995917"/>
                <a:ext cx="7590089" cy="6455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tIns="91440" bIns="91440"/>
              <a:lstStyle/>
              <a:p>
                <a:pPr marL="225425" indent="-225425">
                  <a:spcBef>
                    <a:spcPts val="300"/>
                  </a:spcBef>
                  <a:spcAft>
                    <a:spcPts val="300"/>
                  </a:spcAft>
                  <a:buClr>
                    <a:schemeClr val="accent1"/>
                  </a:buClr>
                  <a:buSzPct val="75000"/>
                  <a:buFont typeface="Arial" charset="0"/>
                  <a:buChar char="►"/>
                </a:pPr>
                <a:r>
                  <a:rPr lang="en-IN" sz="2000" dirty="0">
                    <a:latin typeface="Arial" panose="020B0604020202020204" pitchFamily="34" charset="0"/>
                    <a:ea typeface="宋体" pitchFamily="2" charset="-122"/>
                    <a:cs typeface="Arial" panose="020B0604020202020204" pitchFamily="34" charset="0"/>
                  </a:rPr>
                  <a:t>Energy security programmes and initiatives for MSMEs with AIIB - $1000 million</a:t>
                </a:r>
              </a:p>
            </p:txBody>
          </p: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xmlns="" id="{3BB13809-F7E5-4CCD-9DC8-321D9D993625}"/>
                  </a:ext>
                </a:extLst>
              </p:cNvPr>
              <p:cNvGrpSpPr/>
              <p:nvPr/>
            </p:nvGrpSpPr>
            <p:grpSpPr>
              <a:xfrm>
                <a:off x="260026" y="1136476"/>
                <a:ext cx="3567242" cy="505004"/>
                <a:chOff x="260026" y="1139932"/>
                <a:chExt cx="3567242" cy="517419"/>
              </a:xfrm>
            </p:grpSpPr>
            <p:grpSp>
              <p:nvGrpSpPr>
                <p:cNvPr id="71" name="Group 24">
                  <a:extLst>
                    <a:ext uri="{FF2B5EF4-FFF2-40B4-BE49-F238E27FC236}">
                      <a16:creationId xmlns:a16="http://schemas.microsoft.com/office/drawing/2014/main" xmlns="" id="{DBAA8B6A-2ED3-4918-91D0-E12E2772FBDC}"/>
                    </a:ext>
                  </a:extLst>
                </p:cNvPr>
                <p:cNvGrpSpPr/>
                <p:nvPr/>
              </p:nvGrpSpPr>
              <p:grpSpPr>
                <a:xfrm>
                  <a:off x="465706" y="1139932"/>
                  <a:ext cx="3361562" cy="517418"/>
                  <a:chOff x="0" y="4724399"/>
                  <a:chExt cx="3361562" cy="945934"/>
                </a:xfrm>
              </p:grpSpPr>
              <p:grpSp>
                <p:nvGrpSpPr>
                  <p:cNvPr id="73" name="Group 1055">
                    <a:extLst>
                      <a:ext uri="{FF2B5EF4-FFF2-40B4-BE49-F238E27FC236}">
                        <a16:creationId xmlns:a16="http://schemas.microsoft.com/office/drawing/2014/main" xmlns="" id="{60BE12FE-BF3A-43E8-97C2-0F22DDBB9230}"/>
                      </a:ext>
                    </a:extLst>
                  </p:cNvPr>
                  <p:cNvGrpSpPr/>
                  <p:nvPr/>
                </p:nvGrpSpPr>
                <p:grpSpPr>
                  <a:xfrm>
                    <a:off x="0" y="4724399"/>
                    <a:ext cx="3361562" cy="945934"/>
                    <a:chOff x="0" y="5314947"/>
                    <a:chExt cx="2971800" cy="1182417"/>
                  </a:xfrm>
                </p:grpSpPr>
                <p:sp>
                  <p:nvSpPr>
                    <p:cNvPr id="75" name="Freeform 2">
                      <a:extLst>
                        <a:ext uri="{FF2B5EF4-FFF2-40B4-BE49-F238E27FC236}">
                          <a16:creationId xmlns:a16="http://schemas.microsoft.com/office/drawing/2014/main" xmlns="" id="{469199E3-159D-4FED-A46D-FD34162CD35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gray">
                    <a:xfrm>
                      <a:off x="2323101" y="5314947"/>
                      <a:ext cx="648699" cy="1182417"/>
                    </a:xfrm>
                    <a:custGeom>
                      <a:avLst/>
                      <a:gdLst>
                        <a:gd name="T0" fmla="*/ 2147483647 w 576"/>
                        <a:gd name="T1" fmla="*/ 2147483647 h 1392"/>
                        <a:gd name="T2" fmla="*/ 2147483647 w 576"/>
                        <a:gd name="T3" fmla="*/ 0 h 1392"/>
                        <a:gd name="T4" fmla="*/ 0 w 576"/>
                        <a:gd name="T5" fmla="*/ 0 h 1392"/>
                        <a:gd name="T6" fmla="*/ 0 w 576"/>
                        <a:gd name="T7" fmla="*/ 2147483647 h 1392"/>
                        <a:gd name="T8" fmla="*/ 2147483647 w 576"/>
                        <a:gd name="T9" fmla="*/ 2147483647 h 139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76"/>
                        <a:gd name="T16" fmla="*/ 0 h 1392"/>
                        <a:gd name="T17" fmla="*/ 576 w 576"/>
                        <a:gd name="T18" fmla="*/ 1392 h 139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76" h="1392">
                          <a:moveTo>
                            <a:pt x="336" y="1392"/>
                          </a:moveTo>
                          <a:lnTo>
                            <a:pt x="576" y="0"/>
                          </a:lnTo>
                          <a:lnTo>
                            <a:pt x="0" y="0"/>
                          </a:lnTo>
                          <a:lnTo>
                            <a:pt x="0" y="1392"/>
                          </a:lnTo>
                          <a:lnTo>
                            <a:pt x="336" y="1392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12700" cap="rnd">
                      <a:noFill/>
                      <a:prstDash val="sysDot"/>
                      <a:round/>
                      <a:headEnd type="none" w="sm" len="sm"/>
                      <a:tailEnd type="none" w="sm" len="sm"/>
                    </a:ln>
                  </p:spPr>
                  <p:txBody>
                    <a:bodyPr lIns="99549" tIns="49773" rIns="99549" bIns="49773"/>
                    <a:lstStyle/>
                    <a:p>
                      <a:pPr algn="r" defTabSz="953515" eaLnBrk="0" hangingPunct="0">
                        <a:defRPr/>
                      </a:pPr>
                      <a:endParaRPr lang="en-GB" sz="2000" dirty="0">
                        <a:solidFill>
                          <a:srgbClr val="80808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6" name="Rectangle 3">
                      <a:extLst>
                        <a:ext uri="{FF2B5EF4-FFF2-40B4-BE49-F238E27FC236}">
                          <a16:creationId xmlns:a16="http://schemas.microsoft.com/office/drawing/2014/main" xmlns="" id="{7C420F8A-7727-4261-A63F-41FCAB4720C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0" y="5314948"/>
                      <a:ext cx="2651760" cy="1182416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 w="12700" cap="rnd" algn="ctr">
                      <a:noFill/>
                      <a:prstDash val="sysDot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lIns="99549" tIns="49773" rIns="99549" bIns="49773"/>
                    <a:lstStyle/>
                    <a:p>
                      <a:pPr algn="r" defTabSz="953515" eaLnBrk="0" hangingPunct="0">
                        <a:defRPr/>
                      </a:pPr>
                      <a:endParaRPr lang="en-GB" sz="2000" dirty="0">
                        <a:solidFill>
                          <a:srgbClr val="80808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74" name="Text Box 523">
                    <a:extLst>
                      <a:ext uri="{FF2B5EF4-FFF2-40B4-BE49-F238E27FC236}">
                        <a16:creationId xmlns:a16="http://schemas.microsoft.com/office/drawing/2014/main" xmlns="" id="{24738243-1759-46D7-888B-AF8BCE53AB59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gray">
                  <a:xfrm>
                    <a:off x="251522" y="4968825"/>
                    <a:ext cx="2812232" cy="434331"/>
                  </a:xfrm>
                  <a:prstGeom prst="rect">
                    <a:avLst/>
                  </a:prstGeom>
                  <a:noFill/>
                  <a:ln w="12700" cap="rnd">
                    <a:noFill/>
                    <a:prstDash val="sysDot"/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square" lIns="0" tIns="0" rIns="0" bIns="0" anchor="ctr">
                    <a:spAutoFit/>
                  </a:bodyPr>
                  <a:lstStyle/>
                  <a:p>
                    <a:r>
                      <a:rPr lang="en-US" altLang="zh-CN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Energy Efficiency</a:t>
                    </a:r>
                    <a:endParaRPr lang="en-US" altLang="zh-CN" sz="2000" b="1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宋体" pitchFamily="2" charset="-122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72" name="Rectangle 21">
                  <a:extLst>
                    <a:ext uri="{FF2B5EF4-FFF2-40B4-BE49-F238E27FC236}">
                      <a16:creationId xmlns:a16="http://schemas.microsoft.com/office/drawing/2014/main" xmlns="" id="{B36035AC-B4BC-460F-B82B-E850DF9BE1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0026" y="1139932"/>
                  <a:ext cx="237744" cy="517419"/>
                </a:xfrm>
                <a:prstGeom prst="rect">
                  <a:avLst/>
                </a:prstGeom>
                <a:solidFill>
                  <a:srgbClr val="808080"/>
                </a:soli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45720" rIns="45720" anchor="ctr" anchorCtr="1"/>
                <a:lstStyle/>
                <a:p>
                  <a:r>
                    <a:rPr lang="en-US" altLang="zh-CN" b="1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宋体" pitchFamily="2" charset="-122"/>
                      <a:cs typeface="Arial" panose="020B0604020202020204" pitchFamily="34" charset="0"/>
                    </a:rPr>
                    <a:t>7</a:t>
                  </a:r>
                </a:p>
              </p:txBody>
            </p:sp>
          </p:grpSp>
        </p:grpSp>
      </p:grpSp>
      <p:sp>
        <p:nvSpPr>
          <p:cNvPr id="49" name="Rectangle 22">
            <a:extLst>
              <a:ext uri="{FF2B5EF4-FFF2-40B4-BE49-F238E27FC236}">
                <a16:creationId xmlns:a16="http://schemas.microsoft.com/office/drawing/2014/main" xmlns="" id="{74A94A08-4D04-4F3E-8628-030963F56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300" y="919921"/>
            <a:ext cx="9662074" cy="526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91440" bIns="91440"/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5000"/>
            </a:pPr>
            <a:r>
              <a:rPr lang="en-IN" sz="2400" dirty="0"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Projects under preparation</a:t>
            </a:r>
          </a:p>
        </p:txBody>
      </p:sp>
    </p:spTree>
    <p:extLst>
      <p:ext uri="{BB962C8B-B14F-4D97-AF65-F5344CB8AC3E}">
        <p14:creationId xmlns:p14="http://schemas.microsoft.com/office/powerpoint/2010/main" val="253171421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67A07E-9BF4-482A-AB13-0EAB0350DEC1}"/>
              </a:ext>
            </a:extLst>
          </p:cNvPr>
          <p:cNvSpPr txBox="1">
            <a:spLocks/>
          </p:cNvSpPr>
          <p:nvPr/>
        </p:nvSpPr>
        <p:spPr>
          <a:xfrm>
            <a:off x="356157" y="225916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MSME: 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Sector Coverage</a:t>
            </a:r>
            <a:endParaRPr lang="en-US" sz="32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5ED7F71-3EF4-4A8B-8C5A-7E31A27AE3E6}"/>
              </a:ext>
            </a:extLst>
          </p:cNvPr>
          <p:cNvSpPr/>
          <p:nvPr/>
        </p:nvSpPr>
        <p:spPr>
          <a:xfrm>
            <a:off x="10461625" y="1958975"/>
            <a:ext cx="1062038" cy="17097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F2A9D64-50DA-4CA1-B669-3C32AEC37B58}"/>
              </a:ext>
            </a:extLst>
          </p:cNvPr>
          <p:cNvSpPr/>
          <p:nvPr/>
        </p:nvSpPr>
        <p:spPr>
          <a:xfrm>
            <a:off x="1473200" y="2281238"/>
            <a:ext cx="1919288" cy="17097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1258EBA8-D260-4249-8E43-44450CE656CB}"/>
              </a:ext>
            </a:extLst>
          </p:cNvPr>
          <p:cNvSpPr/>
          <p:nvPr/>
        </p:nvSpPr>
        <p:spPr>
          <a:xfrm>
            <a:off x="168570" y="1109565"/>
            <a:ext cx="11550650" cy="452278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Manufacturing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alt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alt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Trade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alt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Agri-Rural Enterprises</a:t>
            </a:r>
            <a:endParaRPr lang="en-US" alt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alt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Enterprises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xmlns="" id="{F05202B3-1265-4ED6-9510-8F9DDDDE6A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48907658"/>
              </p:ext>
            </p:extLst>
          </p:nvPr>
        </p:nvGraphicFramePr>
        <p:xfrm>
          <a:off x="4119511" y="1196999"/>
          <a:ext cx="8372087" cy="5236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1CA1A8CC-878E-4A49-8EF6-E20C29A9C951}"/>
              </a:ext>
            </a:extLst>
          </p:cNvPr>
          <p:cNvCxnSpPr/>
          <p:nvPr/>
        </p:nvCxnSpPr>
        <p:spPr>
          <a:xfrm flipV="1">
            <a:off x="6911877" y="3257353"/>
            <a:ext cx="283527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FF49529F-344B-404B-B7D4-9FDF8A9BF3AE}"/>
              </a:ext>
            </a:extLst>
          </p:cNvPr>
          <p:cNvCxnSpPr/>
          <p:nvPr/>
        </p:nvCxnSpPr>
        <p:spPr>
          <a:xfrm rot="16200000" flipH="1">
            <a:off x="7839812" y="2768190"/>
            <a:ext cx="2446713" cy="123632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633325D1-CB5B-474B-A42D-1C3D89DB8DC8}"/>
              </a:ext>
            </a:extLst>
          </p:cNvPr>
          <p:cNvCxnSpPr/>
          <p:nvPr/>
        </p:nvCxnSpPr>
        <p:spPr>
          <a:xfrm rot="5400000">
            <a:off x="6437452" y="2663668"/>
            <a:ext cx="2409008" cy="142651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A8CDBBC-5FDD-4BB7-8666-27CBE0A38AA0}"/>
              </a:ext>
            </a:extLst>
          </p:cNvPr>
          <p:cNvSpPr/>
          <p:nvPr/>
        </p:nvSpPr>
        <p:spPr>
          <a:xfrm flipH="1">
            <a:off x="201770" y="5370890"/>
            <a:ext cx="5499135" cy="946413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 anchorCtr="0">
            <a:spAutoFit/>
          </a:bodyPr>
          <a:lstStyle/>
          <a:p>
            <a:pPr marL="628650" lvl="1" indent="-171450" algn="just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IN" dirty="0">
                <a:solidFill>
                  <a:schemeClr val="tx1"/>
                </a:solidFill>
                <a:cs typeface="Calibri" panose="020F0502020204030204" pitchFamily="34" charset="0"/>
              </a:rPr>
              <a:t>6.34 crore MSMEs (National Sample Survey)</a:t>
            </a:r>
          </a:p>
          <a:p>
            <a:pPr marL="628650" lvl="1" indent="-171450" algn="just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IN" dirty="0">
                <a:solidFill>
                  <a:schemeClr val="tx1"/>
                </a:solidFill>
                <a:cs typeface="Calibri" panose="020F0502020204030204" pitchFamily="34" charset="0"/>
              </a:rPr>
              <a:t>Providing employment to about 11.10 cr.</a:t>
            </a:r>
          </a:p>
          <a:p>
            <a:pPr marL="628650" lvl="1" indent="-171450" algn="just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IN" dirty="0">
                <a:solidFill>
                  <a:schemeClr val="tx1"/>
                </a:solidFill>
                <a:cs typeface="Calibri" panose="020F0502020204030204" pitchFamily="34" charset="0"/>
              </a:rPr>
              <a:t>6000 products are manufactured  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 txBox="1">
            <a:spLocks/>
          </p:cNvSpPr>
          <p:nvPr/>
        </p:nvSpPr>
        <p:spPr bwMode="auto">
          <a:xfrm>
            <a:off x="321013" y="287338"/>
            <a:ext cx="11741285" cy="132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IN" altLang="en-US" sz="3200" b="1" dirty="0">
                <a:solidFill>
                  <a:srgbClr val="002F5C"/>
                </a:solidFill>
                <a:latin typeface="Arial" pitchFamily="34" charset="0"/>
                <a:cs typeface="Arial" pitchFamily="34" charset="0"/>
              </a:rPr>
              <a:t>COVID-19 – New existential threat to Indian MSMEs</a:t>
            </a:r>
            <a:endParaRPr lang="en-US" altLang="en-US" sz="3200" b="1" dirty="0">
              <a:solidFill>
                <a:srgbClr val="002F5C"/>
              </a:solidFill>
              <a:highlight>
                <a:srgbClr val="FFFF00"/>
              </a:highligh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675EFE85-9AFF-4925-9203-A1B0BAAC25F7}"/>
              </a:ext>
            </a:extLst>
          </p:cNvPr>
          <p:cNvSpPr txBox="1">
            <a:spLocks/>
          </p:cNvSpPr>
          <p:nvPr/>
        </p:nvSpPr>
        <p:spPr>
          <a:xfrm>
            <a:off x="560764" y="1168401"/>
            <a:ext cx="10977034" cy="4854840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557" lvl="2" indent="-355557" defTabSz="914290">
              <a:spcBef>
                <a:spcPts val="1200"/>
              </a:spcBef>
              <a:spcAft>
                <a:spcPts val="1200"/>
              </a:spcAft>
            </a:pPr>
            <a:r>
              <a:rPr lang="en-IN" sz="2200" dirty="0">
                <a:latin typeface="Arial" panose="020B0604020202020204" pitchFamily="34" charset="0"/>
                <a:cs typeface="Arial" panose="020B0604020202020204" pitchFamily="34" charset="0"/>
              </a:rPr>
              <a:t>Addressing the immediate threats thrown up by COVID-19 such as liquidity crisis, labour shortage, fall in demand, delayed payments, pending dues etc.</a:t>
            </a:r>
          </a:p>
          <a:p>
            <a:pPr marL="355557" lvl="2" indent="-355557" defTabSz="914290">
              <a:spcBef>
                <a:spcPts val="1200"/>
              </a:spcBef>
              <a:spcAft>
                <a:spcPts val="1200"/>
              </a:spcAft>
            </a:pPr>
            <a:r>
              <a:rPr lang="en-IN" sz="2200" dirty="0">
                <a:latin typeface="Arial" panose="020B0604020202020204" pitchFamily="34" charset="0"/>
                <a:cs typeface="Arial" panose="020B0604020202020204" pitchFamily="34" charset="0"/>
              </a:rPr>
              <a:t>Need for coordination of comprehensive response by Departments/Ministries </a:t>
            </a:r>
          </a:p>
          <a:p>
            <a:pPr marL="355557" lvl="2" indent="-355557" defTabSz="914290">
              <a:spcBef>
                <a:spcPts val="1200"/>
              </a:spcBef>
              <a:spcAft>
                <a:spcPts val="1200"/>
              </a:spcAft>
            </a:pPr>
            <a:r>
              <a:rPr lang="en-IN" sz="2200" dirty="0">
                <a:latin typeface="Arial" panose="020B0604020202020204" pitchFamily="34" charset="0"/>
                <a:cs typeface="Arial" panose="020B0604020202020204" pitchFamily="34" charset="0"/>
              </a:rPr>
              <a:t>Direct support required from multiple stakeholders including SIDBI, Multilateral Organizations, World Bank, ADB, Corporations and CSR etc.</a:t>
            </a:r>
          </a:p>
          <a:p>
            <a:pPr marL="355557" lvl="2" indent="-355557" defTabSz="914290">
              <a:spcBef>
                <a:spcPts val="1200"/>
              </a:spcBef>
              <a:spcAft>
                <a:spcPts val="1200"/>
              </a:spcAft>
            </a:pPr>
            <a:r>
              <a:rPr lang="en-IN" sz="2200" dirty="0">
                <a:latin typeface="Arial" panose="020B0604020202020204" pitchFamily="34" charset="0"/>
                <a:cs typeface="Arial" panose="020B0604020202020204" pitchFamily="34" charset="0"/>
              </a:rPr>
              <a:t>Linkage with industry associations will enable rapid response to the needs</a:t>
            </a:r>
          </a:p>
          <a:p>
            <a:pPr marL="355557" lvl="2" indent="-355557" defTabSz="914290">
              <a:spcBef>
                <a:spcPts val="1200"/>
              </a:spcBef>
              <a:spcAft>
                <a:spcPts val="1200"/>
              </a:spcAft>
            </a:pPr>
            <a:r>
              <a:rPr lang="en-IN" sz="2200" dirty="0">
                <a:latin typeface="Arial" panose="020B0604020202020204" pitchFamily="34" charset="0"/>
                <a:cs typeface="Arial" panose="020B0604020202020204" pitchFamily="34" charset="0"/>
              </a:rPr>
              <a:t>Rapid piloting of experimental solutions to mitigate impact from lockdowns</a:t>
            </a:r>
          </a:p>
          <a:p>
            <a:pPr marL="355557" lvl="2" indent="-355557" defTabSz="914290">
              <a:spcBef>
                <a:spcPts val="1200"/>
              </a:spcBef>
              <a:spcAft>
                <a:spcPts val="1200"/>
              </a:spcAft>
            </a:pPr>
            <a:r>
              <a:rPr lang="en-IN" sz="2200" dirty="0">
                <a:latin typeface="Arial" panose="020B0604020202020204" pitchFamily="34" charset="0"/>
                <a:cs typeface="Arial" panose="020B0604020202020204" pitchFamily="34" charset="0"/>
              </a:rPr>
              <a:t>Deploy successful interventions at scale in the country</a:t>
            </a:r>
          </a:p>
        </p:txBody>
      </p:sp>
    </p:spTree>
    <p:extLst>
      <p:ext uri="{BB962C8B-B14F-4D97-AF65-F5344CB8AC3E}">
        <p14:creationId xmlns:p14="http://schemas.microsoft.com/office/powerpoint/2010/main" val="23602579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 txBox="1">
            <a:spLocks/>
          </p:cNvSpPr>
          <p:nvPr/>
        </p:nvSpPr>
        <p:spPr bwMode="auto">
          <a:xfrm>
            <a:off x="321013" y="287338"/>
            <a:ext cx="11741285" cy="132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IN" altLang="en-US" sz="2800" b="1" u="sng" dirty="0" smtClean="0">
                <a:solidFill>
                  <a:srgbClr val="002F5C"/>
                </a:solidFill>
                <a:latin typeface="Arial" pitchFamily="34" charset="0"/>
                <a:cs typeface="Arial" pitchFamily="34" charset="0"/>
              </a:rPr>
              <a:t>National MSME Ecosystem Development Programme</a:t>
            </a:r>
          </a:p>
          <a:p>
            <a:pPr eaLnBrk="1" hangingPunct="1">
              <a:lnSpc>
                <a:spcPct val="90000"/>
              </a:lnSpc>
            </a:pPr>
            <a:endParaRPr lang="en-IN" altLang="en-US" sz="2800" b="1" dirty="0" smtClean="0">
              <a:solidFill>
                <a:srgbClr val="002F5C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IN" altLang="en-US" sz="2400" b="1" dirty="0">
                <a:solidFill>
                  <a:srgbClr val="002F5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IN" altLang="en-US" sz="2400" b="1" dirty="0" smtClean="0">
                <a:solidFill>
                  <a:srgbClr val="002F5C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IN" altLang="en-US" sz="2400" b="1" dirty="0" smtClean="0">
                <a:solidFill>
                  <a:srgbClr val="002F5C"/>
                </a:solidFill>
                <a:latin typeface="Arial" pitchFamily="34" charset="0"/>
                <a:cs typeface="Arial" pitchFamily="34" charset="0"/>
              </a:rPr>
              <a:t>Expected </a:t>
            </a:r>
            <a:r>
              <a:rPr lang="en-IN" altLang="en-US" sz="2400" b="1" dirty="0">
                <a:solidFill>
                  <a:srgbClr val="002F5C"/>
                </a:solidFill>
                <a:latin typeface="Arial" pitchFamily="34" charset="0"/>
                <a:cs typeface="Arial" pitchFamily="34" charset="0"/>
              </a:rPr>
              <a:t>outcomes and </a:t>
            </a:r>
            <a:r>
              <a:rPr lang="en-IN" altLang="en-US" sz="2400" b="1" dirty="0" smtClean="0">
                <a:solidFill>
                  <a:srgbClr val="002F5C"/>
                </a:solidFill>
                <a:latin typeface="Arial" pitchFamily="34" charset="0"/>
                <a:cs typeface="Arial" pitchFamily="34" charset="0"/>
              </a:rPr>
              <a:t>deliverables</a:t>
            </a:r>
            <a:endParaRPr lang="en-US" altLang="en-US" sz="2400" b="1" dirty="0">
              <a:solidFill>
                <a:srgbClr val="002F5C"/>
              </a:solidFill>
              <a:highlight>
                <a:srgbClr val="FFFF00"/>
              </a:highligh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675EFE85-9AFF-4925-9203-A1B0BAAC25F7}"/>
              </a:ext>
            </a:extLst>
          </p:cNvPr>
          <p:cNvSpPr txBox="1">
            <a:spLocks/>
          </p:cNvSpPr>
          <p:nvPr/>
        </p:nvSpPr>
        <p:spPr>
          <a:xfrm>
            <a:off x="522128" y="1612900"/>
            <a:ext cx="10977034" cy="4854840"/>
          </a:xfrm>
          <a:prstGeom prst="rect">
            <a:avLst/>
          </a:prstGeom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557" lvl="2" indent="-355557" defTabSz="914290">
              <a:spcBef>
                <a:spcPts val="600"/>
              </a:spcBef>
            </a:pPr>
            <a:endParaRPr lang="en-IN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557" lvl="2" indent="-355557" defTabSz="914290">
              <a:spcBef>
                <a:spcPts val="600"/>
              </a:spcBef>
            </a:pPr>
            <a:r>
              <a:rPr lang="en-IN" dirty="0" smtClean="0">
                <a:latin typeface="Arial" panose="020B0604020202020204" pitchFamily="34" charset="0"/>
                <a:cs typeface="Arial" panose="020B0604020202020204" pitchFamily="34" charset="0"/>
              </a:rPr>
              <a:t>Greater MSME sector contribution in country’s GDP, exports and employment generation.</a:t>
            </a:r>
          </a:p>
          <a:p>
            <a:pPr marL="355557" lvl="2" indent="-355557" defTabSz="914290">
              <a:spcBef>
                <a:spcPts val="600"/>
              </a:spcBef>
            </a:pPr>
            <a:endParaRPr lang="en-I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557" lvl="2" indent="-355557" defTabSz="914290">
              <a:spcBef>
                <a:spcPts val="600"/>
              </a:spcBef>
            </a:pPr>
            <a:r>
              <a:rPr lang="en-IN" dirty="0" smtClean="0">
                <a:latin typeface="Arial" panose="020B0604020202020204" pitchFamily="34" charset="0"/>
                <a:cs typeface="Arial" panose="020B0604020202020204" pitchFamily="34" charset="0"/>
              </a:rPr>
              <a:t>Improved support for natural </a:t>
            </a: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ecosystem based MSMEs, </a:t>
            </a:r>
            <a:r>
              <a:rPr lang="en-IN" dirty="0" smtClean="0">
                <a:latin typeface="Arial" panose="020B0604020202020204" pitchFamily="34" charset="0"/>
                <a:cs typeface="Arial" panose="020B0604020202020204" pitchFamily="34" charset="0"/>
              </a:rPr>
              <a:t>Agri-rural enterprises, Art-based </a:t>
            </a: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enterprises, Khadi and tiny </a:t>
            </a:r>
            <a:r>
              <a:rPr lang="en-IN" dirty="0" smtClean="0">
                <a:latin typeface="Arial" panose="020B0604020202020204" pitchFamily="34" charset="0"/>
                <a:cs typeface="Arial" panose="020B0604020202020204" pitchFamily="34" charset="0"/>
              </a:rPr>
              <a:t>enterprises ( rural/ urban); </a:t>
            </a: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climate change </a:t>
            </a:r>
            <a:r>
              <a:rPr lang="en-IN" dirty="0" smtClean="0">
                <a:latin typeface="Arial" panose="020B0604020202020204" pitchFamily="34" charset="0"/>
                <a:cs typeface="Arial" panose="020B0604020202020204" pitchFamily="34" charset="0"/>
              </a:rPr>
              <a:t>adaptation initiatives </a:t>
            </a: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IN" dirty="0" smtClean="0">
                <a:latin typeface="Arial" panose="020B0604020202020204" pitchFamily="34" charset="0"/>
                <a:cs typeface="Arial" panose="020B0604020202020204" pitchFamily="34" charset="0"/>
              </a:rPr>
              <a:t>achievement of SDGs </a:t>
            </a:r>
            <a:endParaRPr lang="en-I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557" lvl="2" indent="-355557" defTabSz="914290">
              <a:spcBef>
                <a:spcPts val="600"/>
              </a:spcBef>
            </a:pPr>
            <a:endParaRPr lang="en-IN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557" lvl="2" indent="-355557" defTabSz="914290">
              <a:spcBef>
                <a:spcPts val="600"/>
              </a:spcBef>
            </a:pPr>
            <a:r>
              <a:rPr lang="en-IN" dirty="0" smtClean="0">
                <a:latin typeface="Arial" panose="020B0604020202020204" pitchFamily="34" charset="0"/>
                <a:cs typeface="Arial" panose="020B0604020202020204" pitchFamily="34" charset="0"/>
              </a:rPr>
              <a:t>Greater </a:t>
            </a: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convergence </a:t>
            </a:r>
            <a:r>
              <a:rPr lang="en-IN" dirty="0" smtClean="0">
                <a:latin typeface="Arial" panose="020B0604020202020204" pitchFamily="34" charset="0"/>
                <a:cs typeface="Arial" panose="020B0604020202020204" pitchFamily="34" charset="0"/>
              </a:rPr>
              <a:t>and professional management of </a:t>
            </a: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IN" dirty="0" smtClean="0">
                <a:latin typeface="Arial" panose="020B0604020202020204" pitchFamily="34" charset="0"/>
                <a:cs typeface="Arial" panose="020B0604020202020204" pitchFamily="34" charset="0"/>
              </a:rPr>
              <a:t>schemes/programmes </a:t>
            </a: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implemented by various </a:t>
            </a:r>
            <a:r>
              <a:rPr lang="en-IN" dirty="0" smtClean="0">
                <a:latin typeface="Arial" panose="020B0604020202020204" pitchFamily="34" charset="0"/>
                <a:cs typeface="Arial" panose="020B0604020202020204" pitchFamily="34" charset="0"/>
              </a:rPr>
              <a:t>Departments/Ministries for MSME sector</a:t>
            </a:r>
          </a:p>
          <a:p>
            <a:pPr marL="0" lvl="2" indent="0" defTabSz="914290">
              <a:spcBef>
                <a:spcPts val="600"/>
              </a:spcBef>
              <a:buNone/>
            </a:pPr>
            <a:endParaRPr lang="en-I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557" lvl="2" indent="-355557" defTabSz="914290">
              <a:spcBef>
                <a:spcPts val="600"/>
              </a:spcBef>
            </a:pP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Improvement in </a:t>
            </a:r>
            <a:r>
              <a:rPr lang="en-IN" dirty="0" smtClean="0">
                <a:latin typeface="Arial" panose="020B0604020202020204" pitchFamily="34" charset="0"/>
                <a:cs typeface="Arial" panose="020B0604020202020204" pitchFamily="34" charset="0"/>
              </a:rPr>
              <a:t>MSME productivity </a:t>
            </a: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and product quality </a:t>
            </a:r>
            <a:r>
              <a:rPr lang="en-IN" dirty="0" smtClean="0">
                <a:latin typeface="Arial" panose="020B0604020202020204" pitchFamily="34" charset="0"/>
                <a:cs typeface="Arial" panose="020B0604020202020204" pitchFamily="34" charset="0"/>
              </a:rPr>
              <a:t>leading to export promotion and import substitution.</a:t>
            </a:r>
            <a:endParaRPr lang="en-I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2" indent="0" defTabSz="914290">
              <a:spcBef>
                <a:spcPts val="600"/>
              </a:spcBef>
              <a:buFont typeface="Arial" pitchFamily="34" charset="0"/>
              <a:buNone/>
            </a:pPr>
            <a:r>
              <a:rPr lang="en-IN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lvl="2" indent="0" defTabSz="914290">
              <a:spcBef>
                <a:spcPts val="600"/>
              </a:spcBef>
              <a:buFont typeface="Arial" pitchFamily="34" charset="0"/>
              <a:buNone/>
            </a:pPr>
            <a:r>
              <a:rPr lang="en-IN" b="1" dirty="0" smtClean="0">
                <a:latin typeface="Arial" panose="020B0604020202020204" pitchFamily="34" charset="0"/>
                <a:cs typeface="Arial" panose="020B0604020202020204" pitchFamily="34" charset="0"/>
              </a:rPr>
              <a:t>Notes: Details being worked out with the help of World Bank/ ADB teams</a:t>
            </a:r>
            <a:endParaRPr lang="en-I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45535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46242" y="2781838"/>
            <a:ext cx="54735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accent1">
                    <a:lumMod val="75000"/>
                  </a:schemeClr>
                </a:solidFill>
              </a:rPr>
              <a:t>Thanks</a:t>
            </a:r>
            <a:endParaRPr lang="en-US" sz="6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069553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xmlns="" id="{BF48EA5A-87EC-411E-9695-8AE1915B07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2021249"/>
              </p:ext>
            </p:extLst>
          </p:nvPr>
        </p:nvGraphicFramePr>
        <p:xfrm>
          <a:off x="-350980" y="1301556"/>
          <a:ext cx="5851236" cy="2831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306954-2228-4611-99AB-4B28CB6E712B}"/>
              </a:ext>
            </a:extLst>
          </p:cNvPr>
          <p:cNvSpPr txBox="1">
            <a:spLocks/>
          </p:cNvSpPr>
          <p:nvPr/>
        </p:nvSpPr>
        <p:spPr>
          <a:xfrm>
            <a:off x="416200" y="289488"/>
            <a:ext cx="10991047" cy="7215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MSME Ecosystem: Stakeholders and Interdependencies</a:t>
            </a: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6494703" y="4784725"/>
            <a:ext cx="544488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2000" b="1" dirty="0">
                <a:latin typeface="Arial" pitchFamily="34" charset="0"/>
                <a:cs typeface="Arial" pitchFamily="34" charset="0"/>
              </a:rPr>
              <a:t>Investments by the State crucial for  augmenting  capacity of under-privileged  and to address situations of market failures</a:t>
            </a:r>
          </a:p>
        </p:txBody>
      </p:sp>
      <p:graphicFrame>
        <p:nvGraphicFramePr>
          <p:cNvPr id="24" name="Diagram 23">
            <a:extLst>
              <a:ext uri="{FF2B5EF4-FFF2-40B4-BE49-F238E27FC236}">
                <a16:creationId xmlns:a16="http://schemas.microsoft.com/office/drawing/2014/main" xmlns="" id="{AD9C8A93-50DB-4B03-83DE-20488C92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7511590"/>
              </p:ext>
            </p:extLst>
          </p:nvPr>
        </p:nvGraphicFramePr>
        <p:xfrm>
          <a:off x="5311224" y="1120816"/>
          <a:ext cx="6639030" cy="30126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2774" name="Rectangle 19"/>
          <p:cNvSpPr>
            <a:spLocks noChangeArrowheads="1"/>
          </p:cNvSpPr>
          <p:nvPr/>
        </p:nvSpPr>
        <p:spPr bwMode="auto">
          <a:xfrm>
            <a:off x="234950" y="4784725"/>
            <a:ext cx="45164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2000" b="1" dirty="0">
                <a:latin typeface="Arial" pitchFamily="34" charset="0"/>
                <a:cs typeface="Arial" pitchFamily="34" charset="0"/>
              </a:rPr>
              <a:t>Interdependencies amongst these impact the entire ecosystem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4009" y="5901993"/>
            <a:ext cx="11026562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Fragmented Eco-system currently hinders growth and development of MSMEs </a:t>
            </a:r>
            <a:endParaRPr lang="en-US" b="1" dirty="0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 txBox="1">
            <a:spLocks/>
          </p:cNvSpPr>
          <p:nvPr/>
        </p:nvSpPr>
        <p:spPr bwMode="auto">
          <a:xfrm>
            <a:off x="0" y="294883"/>
            <a:ext cx="12192000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90000"/>
              </a:lnSpc>
            </a:pPr>
            <a:r>
              <a:rPr lang="en-US" altLang="en-US" sz="3200" b="1" dirty="0">
                <a:solidFill>
                  <a:srgbClr val="002F5C"/>
                </a:solidFill>
                <a:latin typeface="Arial" pitchFamily="34" charset="0"/>
                <a:cs typeface="Arial" pitchFamily="34" charset="0"/>
              </a:rPr>
              <a:t>MSME Ecosystem Development -  an Integrated Approach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6E62299-0F52-42D2-9619-C9A2ABC3684A}"/>
              </a:ext>
            </a:extLst>
          </p:cNvPr>
          <p:cNvSpPr/>
          <p:nvPr/>
        </p:nvSpPr>
        <p:spPr>
          <a:xfrm>
            <a:off x="340519" y="950916"/>
            <a:ext cx="11510962" cy="650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2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key </a:t>
            </a:r>
            <a:r>
              <a:rPr lang="en-IN" sz="2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verticals found </a:t>
            </a:r>
            <a:r>
              <a:rPr lang="en-US" sz="2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</a:t>
            </a:r>
            <a:r>
              <a:rPr lang="en-IN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end to end implementation framework </a:t>
            </a:r>
            <a:endParaRPr lang="en-IN" sz="2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2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IN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IN" sz="2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growth and development </a:t>
            </a:r>
            <a:r>
              <a:rPr lang="en-IN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Indian </a:t>
            </a:r>
            <a:r>
              <a:rPr lang="en-IN" sz="2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MSMEs </a:t>
            </a:r>
            <a:endParaRPr lang="en-US" sz="2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868" name="Group 2"/>
          <p:cNvGrpSpPr>
            <a:grpSpLocks/>
          </p:cNvGrpSpPr>
          <p:nvPr/>
        </p:nvGrpSpPr>
        <p:grpSpPr bwMode="auto">
          <a:xfrm>
            <a:off x="1903609" y="1835753"/>
            <a:ext cx="8099425" cy="4335463"/>
            <a:chOff x="1922408" y="1485993"/>
            <a:chExt cx="8099216" cy="4334038"/>
          </a:xfrm>
        </p:grpSpPr>
        <p:sp>
          <p:nvSpPr>
            <p:cNvPr id="36869" name="Oval 55"/>
            <p:cNvSpPr>
              <a:spLocks noChangeArrowheads="1"/>
            </p:cNvSpPr>
            <p:nvPr/>
          </p:nvSpPr>
          <p:spPr bwMode="auto">
            <a:xfrm>
              <a:off x="4852983" y="3077029"/>
              <a:ext cx="2241213" cy="967822"/>
            </a:xfrm>
            <a:prstGeom prst="ellipse">
              <a:avLst/>
            </a:prstGeom>
            <a:solidFill>
              <a:schemeClr val="tx2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eaLnBrk="1" hangingPunct="1"/>
              <a:r>
                <a:rPr lang="en-GB" altLang="en-US" sz="1600" b="1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MSME </a:t>
              </a:r>
            </a:p>
            <a:p>
              <a:pPr algn="ctr" eaLnBrk="1" hangingPunct="1"/>
              <a:r>
                <a:rPr lang="en-GB" altLang="en-US" sz="1600" b="1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Competiveness and</a:t>
              </a:r>
            </a:p>
            <a:p>
              <a:pPr algn="ctr" eaLnBrk="1" hangingPunct="1"/>
              <a:r>
                <a:rPr lang="en-GB" altLang="en-US" sz="1600" b="1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 Sustainability</a:t>
              </a:r>
            </a:p>
          </p:txBody>
        </p:sp>
        <p:sp>
          <p:nvSpPr>
            <p:cNvPr id="36870" name="AutoShape 56"/>
            <p:cNvSpPr>
              <a:spLocks noChangeArrowheads="1"/>
            </p:cNvSpPr>
            <p:nvPr/>
          </p:nvSpPr>
          <p:spPr bwMode="auto">
            <a:xfrm flipV="1">
              <a:off x="5737507" y="4172438"/>
              <a:ext cx="469018" cy="661136"/>
            </a:xfrm>
            <a:prstGeom prst="downArrow">
              <a:avLst>
                <a:gd name="adj1" fmla="val 65546"/>
                <a:gd name="adj2" fmla="val 57644"/>
              </a:avLst>
            </a:prstGeom>
            <a:solidFill>
              <a:srgbClr val="A87235"/>
            </a:solidFill>
            <a:ln w="6350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eaLnBrk="1" hangingPunct="1"/>
              <a:endParaRPr lang="en-US" alt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871" name="AutoShape 58"/>
            <p:cNvSpPr>
              <a:spLocks noChangeArrowheads="1"/>
            </p:cNvSpPr>
            <p:nvPr/>
          </p:nvSpPr>
          <p:spPr bwMode="auto">
            <a:xfrm rot="-3109737" flipH="1" flipV="1">
              <a:off x="7226416" y="3670082"/>
              <a:ext cx="374558" cy="827864"/>
            </a:xfrm>
            <a:prstGeom prst="downArrow">
              <a:avLst>
                <a:gd name="adj1" fmla="val 65546"/>
                <a:gd name="adj2" fmla="val 57640"/>
              </a:avLst>
            </a:prstGeom>
            <a:solidFill>
              <a:srgbClr val="A87235"/>
            </a:solidFill>
            <a:ln w="6350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eaLnBrk="1" hangingPunct="1"/>
              <a:endParaRPr lang="en-US" alt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872" name="AutoShape 60"/>
            <p:cNvSpPr>
              <a:spLocks noChangeArrowheads="1"/>
            </p:cNvSpPr>
            <p:nvPr/>
          </p:nvSpPr>
          <p:spPr bwMode="auto">
            <a:xfrm rot="15108743" flipV="1">
              <a:off x="7456202" y="2906822"/>
              <a:ext cx="374560" cy="827864"/>
            </a:xfrm>
            <a:prstGeom prst="downArrow">
              <a:avLst>
                <a:gd name="adj1" fmla="val 65546"/>
                <a:gd name="adj2" fmla="val 57640"/>
              </a:avLst>
            </a:prstGeom>
            <a:solidFill>
              <a:srgbClr val="A87235"/>
            </a:solidFill>
            <a:ln w="6350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eaLnBrk="1" hangingPunct="1"/>
              <a:endParaRPr lang="en-US" alt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873" name="AutoShape 63"/>
            <p:cNvSpPr>
              <a:spLocks noChangeArrowheads="1"/>
            </p:cNvSpPr>
            <p:nvPr/>
          </p:nvSpPr>
          <p:spPr bwMode="auto">
            <a:xfrm rot="1752220" flipH="1">
              <a:off x="6439460" y="2368370"/>
              <a:ext cx="469018" cy="661134"/>
            </a:xfrm>
            <a:prstGeom prst="downArrow">
              <a:avLst>
                <a:gd name="adj1" fmla="val 65546"/>
                <a:gd name="adj2" fmla="val 57644"/>
              </a:avLst>
            </a:prstGeom>
            <a:solidFill>
              <a:srgbClr val="A87235"/>
            </a:solidFill>
            <a:ln w="6350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eaLnBrk="1" hangingPunct="1"/>
              <a:endParaRPr lang="en-US" alt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874" name="AutoShape 65"/>
            <p:cNvSpPr>
              <a:spLocks noChangeArrowheads="1"/>
            </p:cNvSpPr>
            <p:nvPr/>
          </p:nvSpPr>
          <p:spPr bwMode="auto">
            <a:xfrm rot="3109737" flipV="1">
              <a:off x="4343058" y="3670082"/>
              <a:ext cx="374558" cy="827864"/>
            </a:xfrm>
            <a:prstGeom prst="downArrow">
              <a:avLst>
                <a:gd name="adj1" fmla="val 65546"/>
                <a:gd name="adj2" fmla="val 57640"/>
              </a:avLst>
            </a:prstGeom>
            <a:solidFill>
              <a:srgbClr val="A87235"/>
            </a:solidFill>
            <a:ln w="6350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eaLnBrk="1" hangingPunct="1"/>
              <a:endParaRPr lang="en-US" alt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875" name="AutoShape 67"/>
            <p:cNvSpPr>
              <a:spLocks noChangeArrowheads="1"/>
            </p:cNvSpPr>
            <p:nvPr/>
          </p:nvSpPr>
          <p:spPr bwMode="auto">
            <a:xfrm rot="6491257" flipH="1" flipV="1">
              <a:off x="4113270" y="2906822"/>
              <a:ext cx="374560" cy="827864"/>
            </a:xfrm>
            <a:prstGeom prst="downArrow">
              <a:avLst>
                <a:gd name="adj1" fmla="val 65546"/>
                <a:gd name="adj2" fmla="val 57640"/>
              </a:avLst>
            </a:prstGeom>
            <a:solidFill>
              <a:srgbClr val="A87235"/>
            </a:solidFill>
            <a:ln w="6350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eaLnBrk="1" hangingPunct="1"/>
              <a:endParaRPr lang="en-US" alt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876" name="AutoShape 70"/>
            <p:cNvSpPr>
              <a:spLocks noChangeArrowheads="1"/>
            </p:cNvSpPr>
            <p:nvPr/>
          </p:nvSpPr>
          <p:spPr bwMode="auto">
            <a:xfrm rot="-1752220">
              <a:off x="5035553" y="2368370"/>
              <a:ext cx="469018" cy="661134"/>
            </a:xfrm>
            <a:prstGeom prst="downArrow">
              <a:avLst>
                <a:gd name="adj1" fmla="val 65546"/>
                <a:gd name="adj2" fmla="val 57644"/>
              </a:avLst>
            </a:prstGeom>
            <a:solidFill>
              <a:srgbClr val="A87235"/>
            </a:solidFill>
            <a:ln w="6350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eaLnBrk="1" hangingPunct="1"/>
              <a:endParaRPr lang="en-US" alt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877" name="AutoShape 56"/>
            <p:cNvSpPr>
              <a:spLocks noChangeArrowheads="1"/>
            </p:cNvSpPr>
            <p:nvPr/>
          </p:nvSpPr>
          <p:spPr bwMode="auto">
            <a:xfrm flipV="1">
              <a:off x="5737506" y="4172438"/>
              <a:ext cx="469018" cy="661136"/>
            </a:xfrm>
            <a:prstGeom prst="downArrow">
              <a:avLst>
                <a:gd name="adj1" fmla="val 65546"/>
                <a:gd name="adj2" fmla="val 57644"/>
              </a:avLst>
            </a:prstGeom>
            <a:solidFill>
              <a:schemeClr val="tx1"/>
            </a:solidFill>
            <a:ln w="6350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eaLnBrk="1" hangingPunct="1"/>
              <a:endParaRPr lang="en-US" alt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878" name="AutoShape 58"/>
            <p:cNvSpPr>
              <a:spLocks noChangeArrowheads="1"/>
            </p:cNvSpPr>
            <p:nvPr/>
          </p:nvSpPr>
          <p:spPr bwMode="auto">
            <a:xfrm rot="-3109737" flipH="1" flipV="1">
              <a:off x="7226415" y="3670082"/>
              <a:ext cx="374558" cy="827864"/>
            </a:xfrm>
            <a:prstGeom prst="downArrow">
              <a:avLst>
                <a:gd name="adj1" fmla="val 65546"/>
                <a:gd name="adj2" fmla="val 57640"/>
              </a:avLst>
            </a:prstGeom>
            <a:solidFill>
              <a:schemeClr val="tx1"/>
            </a:solidFill>
            <a:ln w="6350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eaLnBrk="1" hangingPunct="1"/>
              <a:endParaRPr lang="en-US" alt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879" name="AutoShape 60"/>
            <p:cNvSpPr>
              <a:spLocks noChangeArrowheads="1"/>
            </p:cNvSpPr>
            <p:nvPr/>
          </p:nvSpPr>
          <p:spPr bwMode="auto">
            <a:xfrm rot="15108743" flipV="1">
              <a:off x="7456201" y="2906822"/>
              <a:ext cx="374560" cy="827864"/>
            </a:xfrm>
            <a:prstGeom prst="downArrow">
              <a:avLst>
                <a:gd name="adj1" fmla="val 65546"/>
                <a:gd name="adj2" fmla="val 57640"/>
              </a:avLst>
            </a:prstGeom>
            <a:solidFill>
              <a:schemeClr val="tx1"/>
            </a:solidFill>
            <a:ln w="6350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eaLnBrk="1" hangingPunct="1"/>
              <a:endParaRPr lang="en-US" alt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880" name="AutoShape 63"/>
            <p:cNvSpPr>
              <a:spLocks noChangeArrowheads="1"/>
            </p:cNvSpPr>
            <p:nvPr/>
          </p:nvSpPr>
          <p:spPr bwMode="auto">
            <a:xfrm rot="1752220" flipH="1">
              <a:off x="6439459" y="2368370"/>
              <a:ext cx="469018" cy="661134"/>
            </a:xfrm>
            <a:prstGeom prst="downArrow">
              <a:avLst>
                <a:gd name="adj1" fmla="val 65546"/>
                <a:gd name="adj2" fmla="val 57644"/>
              </a:avLst>
            </a:prstGeom>
            <a:solidFill>
              <a:schemeClr val="tx1"/>
            </a:solidFill>
            <a:ln w="6350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eaLnBrk="1" hangingPunct="1"/>
              <a:endParaRPr lang="en-US" alt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881" name="AutoShape 65"/>
            <p:cNvSpPr>
              <a:spLocks noChangeArrowheads="1"/>
            </p:cNvSpPr>
            <p:nvPr/>
          </p:nvSpPr>
          <p:spPr bwMode="auto">
            <a:xfrm rot="3109737" flipV="1">
              <a:off x="4343057" y="3670082"/>
              <a:ext cx="374558" cy="827864"/>
            </a:xfrm>
            <a:prstGeom prst="downArrow">
              <a:avLst>
                <a:gd name="adj1" fmla="val 65546"/>
                <a:gd name="adj2" fmla="val 57640"/>
              </a:avLst>
            </a:prstGeom>
            <a:solidFill>
              <a:schemeClr val="tx1"/>
            </a:solidFill>
            <a:ln w="6350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eaLnBrk="1" hangingPunct="1"/>
              <a:endParaRPr lang="en-US" alt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882" name="AutoShape 67"/>
            <p:cNvSpPr>
              <a:spLocks noChangeArrowheads="1"/>
            </p:cNvSpPr>
            <p:nvPr/>
          </p:nvSpPr>
          <p:spPr bwMode="auto">
            <a:xfrm rot="6491257" flipH="1" flipV="1">
              <a:off x="4113269" y="2906822"/>
              <a:ext cx="374560" cy="827864"/>
            </a:xfrm>
            <a:prstGeom prst="downArrow">
              <a:avLst>
                <a:gd name="adj1" fmla="val 65546"/>
                <a:gd name="adj2" fmla="val 57640"/>
              </a:avLst>
            </a:prstGeom>
            <a:solidFill>
              <a:schemeClr val="tx1"/>
            </a:solidFill>
            <a:ln w="6350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eaLnBrk="1" hangingPunct="1"/>
              <a:endParaRPr lang="en-US" alt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883" name="AutoShape 70"/>
            <p:cNvSpPr>
              <a:spLocks noChangeArrowheads="1"/>
            </p:cNvSpPr>
            <p:nvPr/>
          </p:nvSpPr>
          <p:spPr bwMode="auto">
            <a:xfrm rot="-1752220">
              <a:off x="5035552" y="2368370"/>
              <a:ext cx="469018" cy="661134"/>
            </a:xfrm>
            <a:prstGeom prst="downArrow">
              <a:avLst>
                <a:gd name="adj1" fmla="val 65546"/>
                <a:gd name="adj2" fmla="val 57644"/>
              </a:avLst>
            </a:prstGeom>
            <a:solidFill>
              <a:schemeClr val="tx1"/>
            </a:solidFill>
            <a:ln w="6350" algn="ctr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eaLnBrk="1" hangingPunct="1"/>
              <a:endParaRPr lang="en-US" alt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884" name="Oval 57"/>
            <p:cNvSpPr>
              <a:spLocks noChangeArrowheads="1"/>
            </p:cNvSpPr>
            <p:nvPr/>
          </p:nvSpPr>
          <p:spPr bwMode="auto">
            <a:xfrm>
              <a:off x="4852983" y="4792565"/>
              <a:ext cx="2241213" cy="1027466"/>
            </a:xfrm>
            <a:prstGeom prst="ellipse">
              <a:avLst/>
            </a:prstGeom>
            <a:solidFill>
              <a:schemeClr val="bg2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eaLnBrk="1" hangingPunct="1"/>
              <a:r>
                <a:rPr lang="en-US" altLang="en-US" sz="1600" b="1" dirty="0">
                  <a:solidFill>
                    <a:srgbClr val="44546A"/>
                  </a:solidFill>
                  <a:latin typeface="Arial" pitchFamily="34" charset="0"/>
                  <a:ea typeface="Calibri" pitchFamily="34" charset="0"/>
                  <a:cs typeface="Arial" pitchFamily="34" charset="0"/>
                </a:rPr>
                <a:t> Infrastructure</a:t>
              </a:r>
              <a:endParaRPr lang="en-GB" altLang="en-US" sz="1600" dirty="0">
                <a:solidFill>
                  <a:srgbClr val="44546A"/>
                </a:solidFill>
                <a:latin typeface="Arial" pitchFamily="34" charset="0"/>
                <a:ea typeface="Calibri" pitchFamily="34" charset="0"/>
                <a:cs typeface="Arial" pitchFamily="34" charset="0"/>
              </a:endParaRPr>
            </a:p>
          </p:txBody>
        </p:sp>
        <p:sp>
          <p:nvSpPr>
            <p:cNvPr id="36885" name="Oval 59"/>
            <p:cNvSpPr>
              <a:spLocks noChangeArrowheads="1"/>
            </p:cNvSpPr>
            <p:nvPr/>
          </p:nvSpPr>
          <p:spPr bwMode="auto">
            <a:xfrm flipH="1">
              <a:off x="7449895" y="4072005"/>
              <a:ext cx="2241213" cy="1027466"/>
            </a:xfrm>
            <a:prstGeom prst="ellipse">
              <a:avLst/>
            </a:prstGeom>
            <a:solidFill>
              <a:schemeClr val="bg2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eaLnBrk="1" hangingPunct="1"/>
              <a:r>
                <a:rPr lang="en-US" altLang="en-US" sz="1600" b="1" dirty="0">
                  <a:solidFill>
                    <a:srgbClr val="44546A"/>
                  </a:solidFill>
                  <a:latin typeface="Arial" pitchFamily="34" charset="0"/>
                  <a:ea typeface="Calibri" pitchFamily="34" charset="0"/>
                  <a:cs typeface="Arial" pitchFamily="34" charset="0"/>
                </a:rPr>
                <a:t>Access to </a:t>
              </a:r>
            </a:p>
            <a:p>
              <a:pPr algn="ctr" eaLnBrk="1" hangingPunct="1"/>
              <a:r>
                <a:rPr lang="en-US" altLang="en-US" sz="1600" b="1" dirty="0">
                  <a:solidFill>
                    <a:srgbClr val="44546A"/>
                  </a:solidFill>
                  <a:latin typeface="Arial" pitchFamily="34" charset="0"/>
                  <a:ea typeface="Calibri" pitchFamily="34" charset="0"/>
                  <a:cs typeface="Arial" pitchFamily="34" charset="0"/>
                </a:rPr>
                <a:t>Technology</a:t>
              </a:r>
              <a:endParaRPr lang="en-GB" altLang="en-US" sz="1600" dirty="0">
                <a:solidFill>
                  <a:srgbClr val="44546A"/>
                </a:solidFill>
                <a:latin typeface="Arial" pitchFamily="34" charset="0"/>
                <a:ea typeface="Calibri" pitchFamily="34" charset="0"/>
                <a:cs typeface="Arial" pitchFamily="34" charset="0"/>
              </a:endParaRPr>
            </a:p>
          </p:txBody>
        </p:sp>
        <p:sp>
          <p:nvSpPr>
            <p:cNvPr id="36886" name="Oval 61"/>
            <p:cNvSpPr>
              <a:spLocks noChangeArrowheads="1"/>
            </p:cNvSpPr>
            <p:nvPr/>
          </p:nvSpPr>
          <p:spPr bwMode="auto">
            <a:xfrm>
              <a:off x="7780411" y="2457415"/>
              <a:ext cx="2241213" cy="1027466"/>
            </a:xfrm>
            <a:prstGeom prst="ellipse">
              <a:avLst/>
            </a:prstGeom>
            <a:solidFill>
              <a:schemeClr val="bg2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eaLnBrk="1" hangingPunct="1"/>
              <a:r>
                <a:rPr lang="en-US" altLang="en-US" sz="1600" b="1" dirty="0">
                  <a:solidFill>
                    <a:srgbClr val="44546A"/>
                  </a:solidFill>
                  <a:latin typeface="Arial" pitchFamily="34" charset="0"/>
                  <a:ea typeface="Calibri" pitchFamily="34" charset="0"/>
                  <a:cs typeface="Arial" pitchFamily="34" charset="0"/>
                </a:rPr>
                <a:t>Access to </a:t>
              </a:r>
            </a:p>
            <a:p>
              <a:pPr algn="ctr" eaLnBrk="1" hangingPunct="1"/>
              <a:r>
                <a:rPr lang="en-US" altLang="en-US" sz="1600" b="1" dirty="0">
                  <a:solidFill>
                    <a:srgbClr val="44546A"/>
                  </a:solidFill>
                  <a:latin typeface="Arial" pitchFamily="34" charset="0"/>
                  <a:ea typeface="Calibri" pitchFamily="34" charset="0"/>
                  <a:cs typeface="Arial" pitchFamily="34" charset="0"/>
                </a:rPr>
                <a:t>Finance</a:t>
              </a:r>
            </a:p>
          </p:txBody>
        </p:sp>
        <p:sp>
          <p:nvSpPr>
            <p:cNvPr id="36887" name="Oval 64"/>
            <p:cNvSpPr>
              <a:spLocks noChangeArrowheads="1"/>
            </p:cNvSpPr>
            <p:nvPr/>
          </p:nvSpPr>
          <p:spPr bwMode="auto">
            <a:xfrm flipH="1">
              <a:off x="6008215" y="1485993"/>
              <a:ext cx="2241213" cy="1027466"/>
            </a:xfrm>
            <a:prstGeom prst="ellipse">
              <a:avLst/>
            </a:prstGeom>
            <a:solidFill>
              <a:schemeClr val="bg2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eaLnBrk="1" hangingPunct="1"/>
              <a:r>
                <a:rPr lang="en-US" altLang="en-US" sz="1600" b="1" dirty="0">
                  <a:solidFill>
                    <a:srgbClr val="44546A"/>
                  </a:solidFill>
                  <a:latin typeface="Arial" pitchFamily="34" charset="0"/>
                  <a:ea typeface="Calibri" pitchFamily="34" charset="0"/>
                  <a:cs typeface="Arial" pitchFamily="34" charset="0"/>
                </a:rPr>
                <a:t>Knowledge </a:t>
              </a:r>
            </a:p>
            <a:p>
              <a:pPr algn="ctr" eaLnBrk="1" hangingPunct="1"/>
              <a:r>
                <a:rPr lang="en-US" altLang="en-US" sz="1600" b="1" dirty="0">
                  <a:solidFill>
                    <a:srgbClr val="44546A"/>
                  </a:solidFill>
                  <a:latin typeface="Arial" pitchFamily="34" charset="0"/>
                  <a:ea typeface="Calibri" pitchFamily="34" charset="0"/>
                  <a:cs typeface="Arial" pitchFamily="34" charset="0"/>
                </a:rPr>
                <a:t>Dissemination</a:t>
              </a:r>
              <a:endParaRPr lang="en-GB" altLang="en-US" sz="1600" dirty="0">
                <a:solidFill>
                  <a:srgbClr val="44546A"/>
                </a:solidFill>
                <a:latin typeface="Arial" pitchFamily="34" charset="0"/>
                <a:ea typeface="Calibri" pitchFamily="34" charset="0"/>
                <a:cs typeface="Arial" pitchFamily="34" charset="0"/>
              </a:endParaRPr>
            </a:p>
          </p:txBody>
        </p:sp>
        <p:sp>
          <p:nvSpPr>
            <p:cNvPr id="36888" name="Oval 66"/>
            <p:cNvSpPr>
              <a:spLocks noChangeArrowheads="1"/>
            </p:cNvSpPr>
            <p:nvPr/>
          </p:nvSpPr>
          <p:spPr bwMode="auto">
            <a:xfrm>
              <a:off x="2252924" y="4072005"/>
              <a:ext cx="2241213" cy="1027466"/>
            </a:xfrm>
            <a:prstGeom prst="ellipse">
              <a:avLst/>
            </a:prstGeom>
            <a:solidFill>
              <a:schemeClr val="bg2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eaLnBrk="1" hangingPunct="1"/>
              <a:r>
                <a:rPr lang="en-US" altLang="en-US" sz="1600" b="1" dirty="0">
                  <a:solidFill>
                    <a:srgbClr val="44546A"/>
                  </a:solidFill>
                  <a:latin typeface="Arial" pitchFamily="34" charset="0"/>
                  <a:ea typeface="Calibri" pitchFamily="34" charset="0"/>
                  <a:cs typeface="Arial" pitchFamily="34" charset="0"/>
                </a:rPr>
                <a:t>Access to </a:t>
              </a:r>
            </a:p>
            <a:p>
              <a:pPr algn="ctr" eaLnBrk="1" hangingPunct="1"/>
              <a:r>
                <a:rPr lang="en-US" altLang="en-US" sz="1600" b="1" dirty="0">
                  <a:solidFill>
                    <a:srgbClr val="44546A"/>
                  </a:solidFill>
                  <a:latin typeface="Arial" pitchFamily="34" charset="0"/>
                  <a:ea typeface="Calibri" pitchFamily="34" charset="0"/>
                  <a:cs typeface="Arial" pitchFamily="34" charset="0"/>
                </a:rPr>
                <a:t>Markets</a:t>
              </a:r>
              <a:endParaRPr lang="en-GB" altLang="en-US" sz="1600" dirty="0">
                <a:solidFill>
                  <a:srgbClr val="44546A"/>
                </a:solidFill>
                <a:latin typeface="Arial" pitchFamily="34" charset="0"/>
                <a:ea typeface="Calibri" pitchFamily="34" charset="0"/>
                <a:cs typeface="Arial" pitchFamily="34" charset="0"/>
              </a:endParaRPr>
            </a:p>
          </p:txBody>
        </p:sp>
        <p:sp>
          <p:nvSpPr>
            <p:cNvPr id="36889" name="Oval 68"/>
            <p:cNvSpPr>
              <a:spLocks noChangeArrowheads="1"/>
            </p:cNvSpPr>
            <p:nvPr/>
          </p:nvSpPr>
          <p:spPr bwMode="auto">
            <a:xfrm flipH="1">
              <a:off x="1922408" y="2457415"/>
              <a:ext cx="2241213" cy="1027466"/>
            </a:xfrm>
            <a:prstGeom prst="ellipse">
              <a:avLst/>
            </a:prstGeom>
            <a:solidFill>
              <a:schemeClr val="bg2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eaLnBrk="1" hangingPunct="1"/>
              <a:r>
                <a:rPr lang="en-US" altLang="en-US" sz="1600" b="1" dirty="0">
                  <a:solidFill>
                    <a:srgbClr val="44546A"/>
                  </a:solidFill>
                  <a:latin typeface="Arial" pitchFamily="34" charset="0"/>
                  <a:ea typeface="Calibri" pitchFamily="34" charset="0"/>
                  <a:cs typeface="Arial" pitchFamily="34" charset="0"/>
                </a:rPr>
                <a:t>Policy </a:t>
              </a:r>
            </a:p>
            <a:p>
              <a:pPr algn="ctr" eaLnBrk="1" hangingPunct="1"/>
              <a:r>
                <a:rPr lang="en-US" altLang="en-US" sz="1600" b="1" dirty="0">
                  <a:solidFill>
                    <a:srgbClr val="44546A"/>
                  </a:solidFill>
                  <a:latin typeface="Arial" pitchFamily="34" charset="0"/>
                  <a:ea typeface="Calibri" pitchFamily="34" charset="0"/>
                  <a:cs typeface="Arial" pitchFamily="34" charset="0"/>
                </a:rPr>
                <a:t>Governance &amp; </a:t>
              </a:r>
            </a:p>
            <a:p>
              <a:pPr algn="ctr" eaLnBrk="1" hangingPunct="1"/>
              <a:r>
                <a:rPr lang="en-US" altLang="en-US" sz="1600" b="1" dirty="0">
                  <a:solidFill>
                    <a:srgbClr val="44546A"/>
                  </a:solidFill>
                  <a:latin typeface="Arial" pitchFamily="34" charset="0"/>
                  <a:ea typeface="Calibri" pitchFamily="34" charset="0"/>
                  <a:cs typeface="Arial" pitchFamily="34" charset="0"/>
                </a:rPr>
                <a:t>EoDB</a:t>
              </a:r>
              <a:endParaRPr lang="en-GB" altLang="en-US" sz="1600" dirty="0">
                <a:solidFill>
                  <a:srgbClr val="44546A"/>
                </a:solidFill>
                <a:latin typeface="Arial" pitchFamily="34" charset="0"/>
                <a:ea typeface="Calibri" pitchFamily="34" charset="0"/>
                <a:cs typeface="Arial" pitchFamily="34" charset="0"/>
              </a:endParaRPr>
            </a:p>
          </p:txBody>
        </p:sp>
        <p:sp>
          <p:nvSpPr>
            <p:cNvPr id="36890" name="Oval 71"/>
            <p:cNvSpPr>
              <a:spLocks noChangeArrowheads="1"/>
            </p:cNvSpPr>
            <p:nvPr/>
          </p:nvSpPr>
          <p:spPr bwMode="auto">
            <a:xfrm>
              <a:off x="3694603" y="1485993"/>
              <a:ext cx="2241213" cy="1027466"/>
            </a:xfrm>
            <a:prstGeom prst="ellipse">
              <a:avLst/>
            </a:prstGeom>
            <a:solidFill>
              <a:schemeClr val="bg2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eaLnBrk="1" hangingPunct="1"/>
              <a:r>
                <a:rPr lang="en-US" altLang="en-US" sz="1600" b="1" dirty="0">
                  <a:solidFill>
                    <a:srgbClr val="44546A"/>
                  </a:solidFill>
                  <a:latin typeface="Arial" pitchFamily="34" charset="0"/>
                  <a:ea typeface="Calibri" pitchFamily="34" charset="0"/>
                  <a:cs typeface="Arial" pitchFamily="34" charset="0"/>
                </a:rPr>
                <a:t>Human Capital</a:t>
              </a:r>
            </a:p>
            <a:p>
              <a:pPr algn="ctr" eaLnBrk="1" hangingPunct="1"/>
              <a:r>
                <a:rPr lang="en-US" altLang="en-US" sz="1600" b="1" dirty="0">
                  <a:solidFill>
                    <a:srgbClr val="44546A"/>
                  </a:solidFill>
                  <a:latin typeface="Arial" pitchFamily="34" charset="0"/>
                  <a:ea typeface="Calibri" pitchFamily="34" charset="0"/>
                  <a:cs typeface="Arial" pitchFamily="34" charset="0"/>
                </a:rPr>
                <a:t> Development</a:t>
              </a:r>
              <a:endParaRPr lang="en-GB" altLang="en-US" sz="1600" dirty="0">
                <a:solidFill>
                  <a:srgbClr val="44546A"/>
                </a:solidFill>
                <a:latin typeface="Arial" pitchFamily="34" charset="0"/>
                <a:ea typeface="Calibri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sz="4000" dirty="0" smtClean="0">
                <a:solidFill>
                  <a:srgbClr val="002F5C"/>
                </a:solidFill>
                <a:latin typeface="Arial" pitchFamily="34" charset="0"/>
                <a:cs typeface="Arial" pitchFamily="34" charset="0"/>
              </a:rPr>
              <a:t>Sustainable MSME Development</a:t>
            </a:r>
            <a:br>
              <a:rPr lang="en-US" altLang="en-US" sz="4000" dirty="0" smtClean="0">
                <a:solidFill>
                  <a:srgbClr val="002F5C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en-US" sz="4000" dirty="0" smtClean="0">
                <a:solidFill>
                  <a:srgbClr val="002F5C"/>
                </a:solidFill>
                <a:latin typeface="Arial" pitchFamily="34" charset="0"/>
                <a:cs typeface="Arial" pitchFamily="34" charset="0"/>
              </a:rPr>
              <a:t>Key Initiatives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5611499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 txBox="1">
            <a:spLocks/>
          </p:cNvSpPr>
          <p:nvPr/>
        </p:nvSpPr>
        <p:spPr bwMode="auto">
          <a:xfrm>
            <a:off x="159358" y="160954"/>
            <a:ext cx="11570728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b="1" dirty="0" smtClean="0">
                <a:solidFill>
                  <a:srgbClr val="002F5C"/>
                </a:solidFill>
                <a:latin typeface="Arial" pitchFamily="34" charset="0"/>
                <a:cs typeface="Arial" pitchFamily="34" charset="0"/>
              </a:rPr>
              <a:t>2. MSME </a:t>
            </a:r>
            <a:r>
              <a:rPr lang="en-US" altLang="en-US" sz="2800" b="1" dirty="0" smtClean="0">
                <a:solidFill>
                  <a:srgbClr val="002F5C"/>
                </a:solidFill>
                <a:latin typeface="Arial" pitchFamily="34" charset="0"/>
                <a:cs typeface="Arial" pitchFamily="34" charset="0"/>
              </a:rPr>
              <a:t>Ecosystem Development</a:t>
            </a:r>
            <a:r>
              <a:rPr lang="en-US" altLang="en-US" sz="2800" b="1" dirty="0" smtClean="0">
                <a:solidFill>
                  <a:srgbClr val="002F5C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en-US" altLang="en-US" sz="2800" b="1" dirty="0">
                <a:solidFill>
                  <a:srgbClr val="002F5C"/>
                </a:solidFill>
                <a:latin typeface="Arial" pitchFamily="34" charset="0"/>
                <a:cs typeface="Arial" pitchFamily="34" charset="0"/>
              </a:rPr>
              <a:t>(1/4)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BECFEBB4-5E71-48B7-AB09-F3345B72A186}"/>
              </a:ext>
            </a:extLst>
          </p:cNvPr>
          <p:cNvSpPr/>
          <p:nvPr/>
        </p:nvSpPr>
        <p:spPr>
          <a:xfrm>
            <a:off x="225748" y="654448"/>
            <a:ext cx="11510962" cy="6101954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IN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Enterprise </a:t>
            </a:r>
            <a:r>
              <a:rPr lang="en-IN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Centres (EDC) being setup to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support services for:</a:t>
            </a:r>
          </a:p>
          <a:p>
            <a:pPr marL="800100" lvl="1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Knowledge Hub and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Spokes plus MSME Helpline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Awareness of opportunities and business career counselling</a:t>
            </a:r>
          </a:p>
          <a:p>
            <a:pPr marL="800100" lvl="1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Incubation (Business/ technology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)/ Innovation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Facilitation (Knowledge, skills, finance, technology, common facilities)</a:t>
            </a:r>
          </a:p>
          <a:p>
            <a:pPr marL="800100" lvl="1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Diagnostic (sickness) and advisory services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fontAlgn="auto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be supported by a network of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Mentors and Udyam Saathi/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Sakhi volunteers as well as empaneled experts.</a:t>
            </a:r>
          </a:p>
          <a:p>
            <a:pPr marL="342900" indent="-342900" eaLnBrk="1" fontAlgn="auto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be established by Industry Associations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Khadi Institutions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Non-profit Foundations, Govt agencies at State HQ, MSME DIs/TCs, DICs, DRDAs, Block HQs,CSCs, PPP- based and by Private sector partners</a:t>
            </a:r>
          </a:p>
          <a:p>
            <a:pPr marL="342900" indent="-342900" eaLnBrk="1" fontAlgn="auto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special scheme has been launched to support the initiative. Is being further consolidated and stepped up with support of Asian Development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Bank.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64" name="TextBox 1"/>
          <p:cNvSpPr txBox="1">
            <a:spLocks noChangeArrowheads="1"/>
          </p:cNvSpPr>
          <p:nvPr/>
        </p:nvSpPr>
        <p:spPr bwMode="auto">
          <a:xfrm>
            <a:off x="230536" y="878595"/>
            <a:ext cx="851025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I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. Knowledge/ handholding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Support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 txBox="1">
            <a:spLocks/>
          </p:cNvSpPr>
          <p:nvPr/>
        </p:nvSpPr>
        <p:spPr bwMode="auto">
          <a:xfrm>
            <a:off x="159358" y="160954"/>
            <a:ext cx="11570728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b="1" dirty="0" smtClean="0">
                <a:solidFill>
                  <a:srgbClr val="002F5C"/>
                </a:solidFill>
                <a:latin typeface="Arial" pitchFamily="34" charset="0"/>
                <a:cs typeface="Arial" pitchFamily="34" charset="0"/>
              </a:rPr>
              <a:t>2. MSME </a:t>
            </a:r>
            <a:r>
              <a:rPr lang="en-US" altLang="en-US" sz="2800" b="1" dirty="0" smtClean="0">
                <a:solidFill>
                  <a:srgbClr val="002F5C"/>
                </a:solidFill>
                <a:latin typeface="Arial" pitchFamily="34" charset="0"/>
                <a:cs typeface="Arial" pitchFamily="34" charset="0"/>
              </a:rPr>
              <a:t>Ecosystem Development</a:t>
            </a:r>
            <a:r>
              <a:rPr lang="en-US" altLang="en-US" sz="2800" b="1" dirty="0" smtClean="0">
                <a:solidFill>
                  <a:srgbClr val="002F5C"/>
                </a:solidFill>
                <a:latin typeface="Arial" pitchFamily="34" charset="0"/>
                <a:cs typeface="Arial" pitchFamily="34" charset="0"/>
              </a:rPr>
              <a:t>– (2/4</a:t>
            </a:r>
            <a:r>
              <a:rPr lang="en-US" altLang="en-US" sz="2800" b="1" dirty="0">
                <a:solidFill>
                  <a:srgbClr val="002F5C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BECFEBB4-5E71-48B7-AB09-F3345B72A186}"/>
              </a:ext>
            </a:extLst>
          </p:cNvPr>
          <p:cNvSpPr/>
          <p:nvPr/>
        </p:nvSpPr>
        <p:spPr>
          <a:xfrm>
            <a:off x="225748" y="654448"/>
            <a:ext cx="11510962" cy="6101954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64" name="TextBox 1"/>
          <p:cNvSpPr txBox="1">
            <a:spLocks noChangeArrowheads="1"/>
          </p:cNvSpPr>
          <p:nvPr/>
        </p:nvSpPr>
        <p:spPr bwMode="auto">
          <a:xfrm>
            <a:off x="230536" y="878595"/>
            <a:ext cx="8510258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II. Enhanced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Skill Development support</a:t>
            </a:r>
          </a:p>
          <a:p>
            <a:endParaRPr lang="en-US" sz="2000" b="1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Capacity of Technology Centers being enhanced to provide industrial training particularly in frontier areas such as AI, AR, VR etc.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TC collaboration with ICAR n Khadi Institutions.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Udyam Express: the mobile vans with skill development support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Greater convergence with skill development in initiatives of M/O RD and M/O Skill Development &amp; Entrepreneurship,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GoI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51842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">
            <a:extLst>
              <a:ext uri="{FF2B5EF4-FFF2-40B4-BE49-F238E27FC236}">
                <a16:creationId xmlns:a16="http://schemas.microsoft.com/office/drawing/2014/main" xmlns="" id="{784D2A07-FAB1-4348-93AD-33F87C9EA1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488" y="959647"/>
            <a:ext cx="524560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III. Supporting Access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to Finance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47DDFEB-BBAA-4586-BDE1-42D14E027E8D}"/>
              </a:ext>
            </a:extLst>
          </p:cNvPr>
          <p:cNvSpPr/>
          <p:nvPr/>
        </p:nvSpPr>
        <p:spPr>
          <a:xfrm>
            <a:off x="180354" y="1424133"/>
            <a:ext cx="11637962" cy="3766053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1" eaLnBrk="1" fontAlgn="auto" hangingPunct="1">
              <a:spcBef>
                <a:spcPts val="600"/>
              </a:spcBef>
              <a:spcAft>
                <a:spcPts val="600"/>
              </a:spcAft>
              <a:defRPr/>
            </a:pPr>
            <a:endParaRPr lang="en-IN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eaLnBrk="1" fontAlgn="auto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IN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Rs</a:t>
            </a:r>
            <a:r>
              <a:rPr lang="en-IN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10,000 crore fund of funds </a:t>
            </a:r>
            <a:r>
              <a:rPr lang="en-IN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recommended by RBI Committee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eaLnBrk="1" fontAlgn="auto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IN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Rs. 10000 Cr Distressed </a:t>
            </a:r>
            <a:r>
              <a:rPr lang="en-IN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Asset Fund (Sub-Debt Scheme) </a:t>
            </a:r>
            <a:r>
              <a:rPr lang="en-IN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also as recommended by RBI Committee.</a:t>
            </a:r>
          </a:p>
          <a:p>
            <a:pPr marL="800100" lvl="1" indent="-342900" eaLnBrk="1" fontAlgn="auto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IN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Institutional support for MSME access to equity markets n impact investments</a:t>
            </a:r>
            <a:endParaRPr lang="en-IN" sz="20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eaLnBrk="1" fontAlgn="auto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IN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guarantee/ insurance  products</a:t>
            </a:r>
          </a:p>
          <a:p>
            <a:pPr marL="800100" lvl="1" indent="-342900" eaLnBrk="1" fontAlgn="auto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IN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78BBC9B-B4DE-4EB1-9419-61EABA170EB5}"/>
              </a:ext>
            </a:extLst>
          </p:cNvPr>
          <p:cNvSpPr/>
          <p:nvPr/>
        </p:nvSpPr>
        <p:spPr>
          <a:xfrm>
            <a:off x="180354" y="4404357"/>
            <a:ext cx="11741150" cy="102951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2" indent="-342900" eaLnBrk="1" fontAlgn="auto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BF8F7016-B86A-4333-A4A3-59B0C8C8E878}"/>
              </a:ext>
            </a:extLst>
          </p:cNvPr>
          <p:cNvSpPr txBox="1">
            <a:spLocks/>
          </p:cNvSpPr>
          <p:nvPr/>
        </p:nvSpPr>
        <p:spPr bwMode="auto">
          <a:xfrm>
            <a:off x="159358" y="160954"/>
            <a:ext cx="11570728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b="1" dirty="0">
                <a:solidFill>
                  <a:srgbClr val="002F5C"/>
                </a:solidFill>
                <a:latin typeface="Arial" pitchFamily="34" charset="0"/>
                <a:cs typeface="Arial" pitchFamily="34" charset="0"/>
              </a:rPr>
              <a:t>MSME Ecosystem </a:t>
            </a:r>
            <a:r>
              <a:rPr lang="en-US" altLang="en-US" sz="2800" b="1" dirty="0" smtClean="0">
                <a:solidFill>
                  <a:srgbClr val="002F5C"/>
                </a:solidFill>
                <a:latin typeface="Arial" pitchFamily="34" charset="0"/>
                <a:cs typeface="Arial" pitchFamily="34" charset="0"/>
              </a:rPr>
              <a:t>Development-</a:t>
            </a:r>
            <a:r>
              <a:rPr lang="en-US" altLang="en-US" sz="2800" b="1" dirty="0" smtClean="0">
                <a:solidFill>
                  <a:srgbClr val="002F5C"/>
                </a:solidFill>
                <a:latin typeface="Arial" pitchFamily="34" charset="0"/>
                <a:cs typeface="Arial" pitchFamily="34" charset="0"/>
              </a:rPr>
              <a:t>(3/4</a:t>
            </a:r>
            <a:r>
              <a:rPr lang="en-US" altLang="en-US" sz="2800" b="1" dirty="0">
                <a:solidFill>
                  <a:srgbClr val="002F5C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47DDFEB-BBAA-4586-BDE1-42D14E027E8D}"/>
              </a:ext>
            </a:extLst>
          </p:cNvPr>
          <p:cNvSpPr/>
          <p:nvPr/>
        </p:nvSpPr>
        <p:spPr>
          <a:xfrm>
            <a:off x="59077" y="841092"/>
            <a:ext cx="11637962" cy="1904511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800100" lvl="1" indent="-342900" eaLnBrk="1" fontAlgn="auto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IN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78BBC9B-B4DE-4EB1-9419-61EABA170EB5}"/>
              </a:ext>
            </a:extLst>
          </p:cNvPr>
          <p:cNvSpPr/>
          <p:nvPr/>
        </p:nvSpPr>
        <p:spPr>
          <a:xfrm>
            <a:off x="-618136" y="2745603"/>
            <a:ext cx="11741150" cy="893996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2" indent="-342900" eaLnBrk="1" fontAlgn="auto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Bridge gap between technological innovations and MSMEs to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 them grow along global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chains</a:t>
            </a:r>
            <a:endParaRPr lang="en-IN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indent="-342900" eaLnBrk="1" fontAlgn="auto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IN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Comprehensive Technology </a:t>
            </a:r>
            <a:r>
              <a:rPr lang="en-IN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 for </a:t>
            </a:r>
            <a:r>
              <a:rPr lang="en-IN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MSMEs ready and being launched soon.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indent="-342900" eaLnBrk="1" fontAlgn="auto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India Green Tech Open Challenge 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xmlns="" id="{0CDD4A1C-4059-4FDF-B0D7-B5BACE326E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358" y="1178893"/>
            <a:ext cx="88852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IV. 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Access to Technology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BF8F7016-B86A-4333-A4A3-59B0C8C8E878}"/>
              </a:ext>
            </a:extLst>
          </p:cNvPr>
          <p:cNvSpPr txBox="1">
            <a:spLocks/>
          </p:cNvSpPr>
          <p:nvPr/>
        </p:nvSpPr>
        <p:spPr bwMode="auto">
          <a:xfrm>
            <a:off x="159358" y="160954"/>
            <a:ext cx="11570728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b="1" dirty="0">
                <a:solidFill>
                  <a:srgbClr val="002F5C"/>
                </a:solidFill>
                <a:latin typeface="Arial" pitchFamily="34" charset="0"/>
                <a:cs typeface="Arial" pitchFamily="34" charset="0"/>
              </a:rPr>
              <a:t>MSME Ecosystem </a:t>
            </a:r>
            <a:r>
              <a:rPr lang="en-US" altLang="en-US" sz="2800" b="1" dirty="0" smtClean="0">
                <a:solidFill>
                  <a:srgbClr val="002F5C"/>
                </a:solidFill>
                <a:latin typeface="Arial" pitchFamily="34" charset="0"/>
                <a:cs typeface="Arial" pitchFamily="34" charset="0"/>
              </a:rPr>
              <a:t>Development-</a:t>
            </a:r>
            <a:r>
              <a:rPr lang="en-US" altLang="en-US" sz="2800" b="1" dirty="0" smtClean="0">
                <a:solidFill>
                  <a:srgbClr val="002F5C"/>
                </a:solidFill>
                <a:latin typeface="Arial" pitchFamily="34" charset="0"/>
                <a:cs typeface="Arial" pitchFamily="34" charset="0"/>
              </a:rPr>
              <a:t>(4/4</a:t>
            </a:r>
            <a:r>
              <a:rPr lang="en-US" altLang="en-US" sz="2800" b="1" dirty="0">
                <a:solidFill>
                  <a:srgbClr val="002F5C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778708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vid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O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tent Slid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ontent Slide">
  <a:themeElements>
    <a:clrScheme name="KPMG Palett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338D"/>
      </a:accent1>
      <a:accent2>
        <a:srgbClr val="005EB8"/>
      </a:accent2>
      <a:accent3>
        <a:srgbClr val="0091DA"/>
      </a:accent3>
      <a:accent4>
        <a:srgbClr val="483698"/>
      </a:accent4>
      <a:accent5>
        <a:srgbClr val="4A0A68"/>
      </a:accent5>
      <a:accent6>
        <a:srgbClr val="00A3A1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</a:spPr>
      <a:bodyPr wrap="square" rtlCol="0" anchor="t">
        <a:noAutofit/>
      </a:bodyPr>
      <a:lstStyle>
        <a:defPPr>
          <a:defRPr sz="1600" dirty="0" smtClean="0">
            <a:latin typeface="+mj-lt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ontent Slide">
  <a:themeElements>
    <a:clrScheme name="KPMG Palett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338D"/>
      </a:accent1>
      <a:accent2>
        <a:srgbClr val="005EB8"/>
      </a:accent2>
      <a:accent3>
        <a:srgbClr val="0091DA"/>
      </a:accent3>
      <a:accent4>
        <a:srgbClr val="483698"/>
      </a:accent4>
      <a:accent5>
        <a:srgbClr val="4A0A68"/>
      </a:accent5>
      <a:accent6>
        <a:srgbClr val="00A3A1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</a:spPr>
      <a:bodyPr wrap="square" rtlCol="0" anchor="t">
        <a:noAutofit/>
      </a:bodyPr>
      <a:lstStyle>
        <a:defPPr>
          <a:defRPr sz="1600" dirty="0" smtClean="0">
            <a:latin typeface="+mj-lt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Content Slide">
  <a:themeElements>
    <a:clrScheme name="KPMG Palett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338D"/>
      </a:accent1>
      <a:accent2>
        <a:srgbClr val="005EB8"/>
      </a:accent2>
      <a:accent3>
        <a:srgbClr val="0091DA"/>
      </a:accent3>
      <a:accent4>
        <a:srgbClr val="483698"/>
      </a:accent4>
      <a:accent5>
        <a:srgbClr val="4A0A68"/>
      </a:accent5>
      <a:accent6>
        <a:srgbClr val="00A3A1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</a:spPr>
      <a:bodyPr wrap="square" rtlCol="0" anchor="t">
        <a:noAutofit/>
      </a:bodyPr>
      <a:lstStyle>
        <a:defPPr>
          <a:defRPr sz="1600" dirty="0" smtClean="0">
            <a:latin typeface="+mj-lt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Form" ma:contentTypeID="0x01010100C5AAB928D674BA46AD2C8EACA49A320A" ma:contentTypeVersion="0" ma:contentTypeDescription="Fill out this form." ma:contentTypeScope="" ma:versionID="6a7b7f16254795e7c2d33a3d3ae64981">
  <xsd:schema xmlns:xsd="http://www.w3.org/2001/XMLSchema" xmlns:p="http://schemas.microsoft.com/office/2006/metadata/properties" xmlns:ns1="http://schemas.microsoft.com/sharepoint/v3" targetNamespace="http://schemas.microsoft.com/office/2006/metadata/properties" ma:root="true" ma:fieldsID="02f1d8f23ed7c9016498019dd1916f9f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ShowRepairView" minOccurs="0"/>
                <xsd:element ref="ns1:TemplateUrl" minOccurs="0"/>
                <xsd:element ref="ns1:xd_ProgID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ShowRepairView" ma:index="8" nillable="true" ma:displayName="Show Repair View" ma:hidden="true" ma:internalName="ShowRepairView">
      <xsd:simpleType>
        <xsd:restriction base="dms:Text"/>
      </xsd:simpleType>
    </xsd:element>
    <xsd:element name="TemplateUrl" ma:index="9" nillable="true" ma:displayName="Template Link" ma:hidden="true" ma:internalName="TemplateUrl">
      <xsd:simpleType>
        <xsd:restriction base="dms:Text"/>
      </xsd:simpleType>
    </xsd:element>
    <xsd:element name="xd_ProgID" ma:index="10" nillable="true" ma:displayName="Html File Link" ma:hidden="true" ma:internalName="xd_ProgID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p:properties xmlns:p="http://schemas.microsoft.com/office/2006/metadata/properties" xmlns:xsi="http://www.w3.org/2001/XMLSchema-instance">
  <documentManagement>
    <TemplateUrl xmlns="http://schemas.microsoft.com/sharepoint/v3" xsi:nil="true"/>
    <ShowRepairView xmlns="http://schemas.microsoft.com/sharepoint/v3" xsi:nil="true"/>
    <xd_ProgID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85858F44-1E4B-4A40-A3CC-01DDCF1EAF98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http://schemas.microsoft.com/sharepoint/v3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90E034F4-D97C-4FCD-AF9E-30173ABC43F4}">
  <ds:schemaRefs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2006/metadata/properties"/>
    <ds:schemaRef ds:uri="http://schemas.microsoft.com/sharepoint/v3"/>
    <ds:schemaRef ds:uri="http://www.w3.org/XML/1998/namespace"/>
    <ds:schemaRef ds:uri="http://purl.org/dc/terms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17261</TotalTime>
  <Words>1474</Words>
  <Application>Microsoft Office PowerPoint</Application>
  <PresentationFormat>Widescreen</PresentationFormat>
  <Paragraphs>364</Paragraphs>
  <Slides>22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38" baseType="lpstr">
      <vt:lpstr>Univers for KPMG</vt:lpstr>
      <vt:lpstr>Arial</vt:lpstr>
      <vt:lpstr>宋体</vt:lpstr>
      <vt:lpstr>KPMG Light</vt:lpstr>
      <vt:lpstr>Calibri Light</vt:lpstr>
      <vt:lpstr>KPMG Extralight</vt:lpstr>
      <vt:lpstr>Univers for KPMG Light</vt:lpstr>
      <vt:lpstr>Calibri</vt:lpstr>
      <vt:lpstr>Arial Narrow</vt:lpstr>
      <vt:lpstr>Wingdings</vt:lpstr>
      <vt:lpstr>Divider slides</vt:lpstr>
      <vt:lpstr>TOC</vt:lpstr>
      <vt:lpstr>Content Slide</vt:lpstr>
      <vt:lpstr>1_Content Slide</vt:lpstr>
      <vt:lpstr>2_Content Slide</vt:lpstr>
      <vt:lpstr>3_Content Slide</vt:lpstr>
      <vt:lpstr>PowerPoint Presentation</vt:lpstr>
      <vt:lpstr>PowerPoint Presentation</vt:lpstr>
      <vt:lpstr>PowerPoint Presentation</vt:lpstr>
      <vt:lpstr>PowerPoint Presentation</vt:lpstr>
      <vt:lpstr>Sustainable MSME Development Key Initiatives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KPMG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Shashank Shetty</dc:creator>
  <cp:lastModifiedBy>Ashwin Dhivakar</cp:lastModifiedBy>
  <cp:revision>969</cp:revision>
  <dcterms:created xsi:type="dcterms:W3CDTF">2015-11-04T10:31:05Z</dcterms:created>
  <dcterms:modified xsi:type="dcterms:W3CDTF">2020-04-14T14:03:19Z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0x01010100C5AAB928D674BA46AD2C8EACA49A320A</vt:lpwstr>
  </property>
</Properties>
</file>